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ppt" ContentType="application/vnd.ms-powerpoint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4" r:id="rId2"/>
    <p:sldId id="295" r:id="rId3"/>
    <p:sldId id="296" r:id="rId4"/>
    <p:sldId id="262" r:id="rId5"/>
    <p:sldId id="286" r:id="rId6"/>
    <p:sldId id="284" r:id="rId7"/>
    <p:sldId id="288" r:id="rId8"/>
    <p:sldId id="302" r:id="rId9"/>
    <p:sldId id="301" r:id="rId10"/>
    <p:sldId id="303" r:id="rId11"/>
    <p:sldId id="283" r:id="rId12"/>
    <p:sldId id="287" r:id="rId13"/>
    <p:sldId id="275" r:id="rId14"/>
    <p:sldId id="268" r:id="rId15"/>
    <p:sldId id="269" r:id="rId16"/>
    <p:sldId id="270" r:id="rId17"/>
    <p:sldId id="297" r:id="rId18"/>
    <p:sldId id="298" r:id="rId19"/>
    <p:sldId id="299" r:id="rId20"/>
    <p:sldId id="300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  <a:srgbClr val="9933FF"/>
    <a:srgbClr val="FF00FF"/>
    <a:srgbClr val="66CCFF"/>
    <a:srgbClr val="FF66FF"/>
    <a:srgbClr val="FF7C8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23" autoAdjust="0"/>
    <p:restoredTop sz="94660"/>
  </p:normalViewPr>
  <p:slideViewPr>
    <p:cSldViewPr>
      <p:cViewPr varScale="1">
        <p:scale>
          <a:sx n="68" d="100"/>
          <a:sy n="68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A5CA88-DE2C-4DD7-9F33-584B564E97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D9D51-D1A4-4F93-B9D9-E74F94F6D8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979DC-DB47-41C2-8CD1-5D9522E285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D4868-741F-4AA4-8B8C-2C00B73682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575FC7-695D-417B-BDFB-117A7CC60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9E3522-70FD-41C8-9C53-F843959C1B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951AE-8DED-47FA-A42F-E3F6A9CFB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20FED-398A-41A3-9E44-63F67193AD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B3855-DADA-4AF4-8292-56E87B40FA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3F352-D71C-499F-B0A2-EDE02312FE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48724-A180-4F57-B609-EC7895658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88E96-39FA-4195-A0C8-AA23656B6C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02EC4-5424-4FC1-B82B-2D85956E79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696C4-9BB8-419E-B91D-9443A22EFA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66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C86325-735E-447B-8A82-60A943C94D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DChien\Documents\Hoa.kh&#244;ng%20kh&#237;%20c&#7847;n%20cho%20s&#7921;%20s&#7889;ng\Tho%20lan.avi" TargetMode="External"/><Relationship Id="rId6" Type="http://schemas.openxmlformats.org/officeDocument/2006/relationships/image" Target="../media/image26.gif"/><Relationship Id="rId5" Type="http://schemas.openxmlformats.org/officeDocument/2006/relationships/slide" Target="slide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DChien\Documents\Hoa.kh&#244;ng%20kh&#237;%20c&#7847;n%20cho%20s&#7921;%20s&#7889;ng\Kham%20pha%20dai%20duong.avi" TargetMode="External"/><Relationship Id="rId5" Type="http://schemas.openxmlformats.org/officeDocument/2006/relationships/image" Target="../media/image32.gif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DChien\Documents\Hoa.kh&#244;ng%20kh&#237;%20c&#7847;n%20cho%20s&#7921;%20s&#7889;ng\b&#7875;%20c&#225;%20c&#7843;nh.mpg" TargetMode="External"/><Relationship Id="rId5" Type="http://schemas.openxmlformats.org/officeDocument/2006/relationships/image" Target="../media/image32.gif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DChien\Documents\Hoa.kh&#244;ng%20kh&#237;%20c&#7847;n%20cho%20s&#7921;%20s&#7889;ng\clip%20guong%20quay%20h&#7891;%20t&#244;m.MP4" TargetMode="External"/><Relationship Id="rId5" Type="http://schemas.openxmlformats.org/officeDocument/2006/relationships/image" Target="../media/image26.gif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8.gif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12" Type="http://schemas.openxmlformats.org/officeDocument/2006/relationships/slide" Target="slide11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DChien\Documents\Hoa.kh&#244;ng%20kh&#237;%20c&#7847;n%20cho%20s&#7921;%20s&#7889;ng\Tho%20lan.avi" TargetMode="External"/><Relationship Id="rId6" Type="http://schemas.openxmlformats.org/officeDocument/2006/relationships/slide" Target="slide16.xm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slide" Target="slide15.xml"/><Relationship Id="rId4" Type="http://schemas.openxmlformats.org/officeDocument/2006/relationships/slide" Target="slide14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video" Target="file:///C:\Users\DChien\Documents\Hoa.kh&#244;ng%20kh&#237;%20c&#7847;n%20cho%20s&#7921;%20s&#7889;ng\gu&#7891;ng%20quay%20t&#7841;o%20kh&#244;ng%20kh&#237;.MP4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3.gif"/><Relationship Id="rId2" Type="http://schemas.openxmlformats.org/officeDocument/2006/relationships/video" Target="file:///C:\Users\DChien\Documents\Hoa.kh&#244;ng%20kh&#237;%20c&#7847;n%20cho%20s&#7921;%20s&#7889;ng\b&#7875;%20c&#225;%20c&#7843;nh.mpg" TargetMode="External"/><Relationship Id="rId1" Type="http://schemas.openxmlformats.org/officeDocument/2006/relationships/video" Target="file:///C:\Users\DChien\Documents\Hoa.kh&#244;ng%20kh&#237;%20c&#7847;n%20cho%20s&#7921;%20s&#7889;ng\Kham%20pha%20dai%20duong.avi" TargetMode="External"/><Relationship Id="rId6" Type="http://schemas.openxmlformats.org/officeDocument/2006/relationships/image" Target="../media/image20.png"/><Relationship Id="rId11" Type="http://schemas.openxmlformats.org/officeDocument/2006/relationships/slide" Target="slide19.xml"/><Relationship Id="rId5" Type="http://schemas.openxmlformats.org/officeDocument/2006/relationships/image" Target="../media/image19.png"/><Relationship Id="rId10" Type="http://schemas.openxmlformats.org/officeDocument/2006/relationships/slide" Target="slide18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học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35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17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Không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khí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cho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sự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sống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66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65" name="Tho lan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914400" y="228600"/>
            <a:ext cx="7391400" cy="5410200"/>
          </a:xfrm>
        </p:spPr>
      </p:pic>
      <p:pic>
        <p:nvPicPr>
          <p:cNvPr id="57367" name="Picture 23" descr="so1-20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6096000"/>
            <a:ext cx="1295400" cy="762000"/>
          </a:xfrm>
          <a:prstGeom prst="rect">
            <a:avLst/>
          </a:prstGeom>
          <a:noFill/>
        </p:spPr>
      </p:pic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3200400" y="5943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Người thợ lặn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9" fill="hold"/>
                                        <p:tgtEl>
                                          <p:spTgt spid="57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736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7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736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5"/>
                  </p:tgtEl>
                </p:cond>
              </p:nextCondLst>
            </p:seq>
          </p:childTnLst>
        </p:cTn>
      </p:par>
    </p:tnLst>
    <p:bldLst>
      <p:bldP spid="573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E0B81181B45C584F9EB174A634A8FF7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8458200" cy="5486400"/>
          </a:xfrm>
          <a:prstGeom prst="rect">
            <a:avLst/>
          </a:prstGeom>
          <a:noFill/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0" y="5791200"/>
            <a:ext cx="8839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Rò rỉ  a-xít ở Trung Quốc – Nhân viên cứu hỏa mặc đồ bảo hộ 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và đeo mặt nạ chống độc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bopbong021011">
            <a:hlinkClick r:id="rId2" action="ppaction://hlinksldjump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533400"/>
            <a:ext cx="7924800" cy="5105400"/>
          </a:xfrm>
          <a:ln/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057400" y="586740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Cô y tá đang bóp bình ô- xi cấp cứu em bé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4" descr="fireman">
            <a:hlinkClick r:id="rId3" action="ppaction://hlinksldjump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90600" y="533400"/>
            <a:ext cx="7391400" cy="5105400"/>
          </a:xfrm>
          <a:ln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5867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Nhân viên cứu hỏa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mạt na duong khi dung tren may bay">
            <a:hlinkClick r:id="rId2" action="ppaction://hlinksldjump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609600"/>
            <a:ext cx="7772400" cy="5029200"/>
          </a:xfrm>
          <a:ln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066800" y="5867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Mặt nạ dưỡng khí dùng trên máy bay khi gặp sự cố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848benh-bui-phoi-than">
            <a:hlinkClick r:id="rId2" action="ppaction://hlinksldjump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685800"/>
            <a:ext cx="7391400" cy="5029200"/>
          </a:xfrm>
          <a:ln/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895600" y="59436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Thợ làm việc trong hầm lò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Kham pha dai duong.avi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609600"/>
            <a:ext cx="7162800" cy="5105400"/>
          </a:xfrm>
          <a:ln/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1981200" y="58674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Thực vật, động vật sống dưới nước</a:t>
            </a:r>
            <a:r>
              <a:rPr lang="en-US"/>
              <a:t> </a:t>
            </a:r>
          </a:p>
        </p:txBody>
      </p:sp>
      <p:pic>
        <p:nvPicPr>
          <p:cNvPr id="93191" name="Picture 7" descr="so1-17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9100" y="5772150"/>
            <a:ext cx="110490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39" fill="hold"/>
                                        <p:tgtEl>
                                          <p:spTgt spid="93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3188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3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93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88"/>
                  </p:tgtEl>
                </p:cond>
              </p:nextCondLst>
            </p:seq>
          </p:childTnLst>
        </p:cTn>
      </p:par>
    </p:tnLst>
    <p:bldLst>
      <p:bldP spid="931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bể cá cảnh.mpg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457200"/>
            <a:ext cx="7543800" cy="5105400"/>
          </a:xfrm>
          <a:ln/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2514600" y="5791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Máy thổi không khí vào bể cá</a:t>
            </a:r>
          </a:p>
        </p:txBody>
      </p:sp>
      <p:pic>
        <p:nvPicPr>
          <p:cNvPr id="95239" name="Picture 7" descr="so1-17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5772150"/>
            <a:ext cx="99060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21" fill="hold"/>
                                        <p:tgtEl>
                                          <p:spTgt spid="95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5236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5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95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6"/>
                  </p:tgtEl>
                </p:cond>
              </p:nextCondLst>
            </p:seq>
          </p:childTnLst>
        </p:cTn>
      </p:par>
    </p:tnLst>
    <p:bldLst>
      <p:bldP spid="952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clip guong quay hồ tôm.MP4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609600"/>
            <a:ext cx="6553200" cy="5486400"/>
          </a:xfrm>
          <a:ln/>
        </p:spPr>
      </p:pic>
      <p:pic>
        <p:nvPicPr>
          <p:cNvPr id="97286" name="Picture 6" descr="so1-20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5956300"/>
            <a:ext cx="1219200" cy="901700"/>
          </a:xfrm>
          <a:prstGeom prst="rect">
            <a:avLst/>
          </a:prstGeom>
          <a:noFill/>
        </p:spPr>
      </p:pic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2286000" y="62484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Guồng quay tạo không khí cho hồ tôm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72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8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7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972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4"/>
                  </p:tgtEl>
                </p:cond>
              </p:nextCondLst>
            </p:seq>
          </p:childTnLst>
        </p:cTn>
      </p:par>
    </p:tnLst>
    <p:bldLst>
      <p:bldP spid="972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7043" name="Presentation" r:id="rId3" imgW="4571926" imgH="3428998" progId="PowerPoint.Show.8">
              <p:embed/>
            </p:oleObj>
          </a:graphicData>
        </a:graphic>
      </p:graphicFrame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685800" y="4648200"/>
            <a:ext cx="6781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8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28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6" name="Picture 6" descr="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" y="404813"/>
            <a:ext cx="1447800" cy="1895475"/>
          </a:xfrm>
          <a:prstGeom prst="rect">
            <a:avLst/>
          </a:prstGeom>
          <a:noFill/>
        </p:spPr>
      </p:pic>
      <p:pic>
        <p:nvPicPr>
          <p:cNvPr id="87047" name="Picture 7" descr="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76250"/>
            <a:ext cx="1447800" cy="1666875"/>
          </a:xfrm>
          <a:prstGeom prst="rect">
            <a:avLst/>
          </a:prstGeom>
          <a:noFill/>
        </p:spPr>
      </p:pic>
      <p:pic>
        <p:nvPicPr>
          <p:cNvPr id="87048" name="Picture 8" descr="Book-03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2133600"/>
            <a:ext cx="2895600" cy="2133600"/>
          </a:xfrm>
          <a:prstGeom prst="rect">
            <a:avLst/>
          </a:prstGeom>
          <a:noFill/>
        </p:spPr>
      </p:pic>
      <p:pic>
        <p:nvPicPr>
          <p:cNvPr id="87049" name="Picture 9" descr="flora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767013"/>
            <a:ext cx="685800" cy="1143000"/>
          </a:xfrm>
          <a:prstGeom prst="rect">
            <a:avLst/>
          </a:prstGeom>
          <a:noFill/>
        </p:spPr>
      </p:pic>
      <p:pic>
        <p:nvPicPr>
          <p:cNvPr id="87050" name="Picture 10" descr="flora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2752725"/>
            <a:ext cx="762000" cy="1295400"/>
          </a:xfrm>
          <a:prstGeom prst="rect">
            <a:avLst/>
          </a:prstGeom>
          <a:noFill/>
        </p:spPr>
      </p:pic>
      <p:sp>
        <p:nvSpPr>
          <p:cNvPr id="87051" name="WordArt 11"/>
          <p:cNvSpPr>
            <a:spLocks noChangeArrowheads="1" noChangeShapeType="1" noTextEdit="1"/>
          </p:cNvSpPr>
          <p:nvPr/>
        </p:nvSpPr>
        <p:spPr bwMode="auto">
          <a:xfrm>
            <a:off x="1905000" y="457200"/>
            <a:ext cx="4953000" cy="1981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nb-NO" sz="360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VogueH"/>
              </a:rPr>
              <a:t>Bµi gi¶ng ®iÖn tö </a:t>
            </a:r>
          </a:p>
          <a:p>
            <a:pPr algn="ctr"/>
            <a:r>
              <a:rPr lang="nb-NO" sz="360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VogueH"/>
              </a:rPr>
              <a:t>khoa häc líp 4 </a:t>
            </a:r>
            <a:endParaRPr lang="en-US" sz="360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.VnVogue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autoRev="1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autoRev="1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600"/>
                            </p:stCondLst>
                            <p:childTnLst>
                              <p:par>
                                <p:cTn id="10" presetID="20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1500" autoRev="1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500" autoRev="1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8000"/>
                            </p:stCondLst>
                            <p:childTnLst>
                              <p:par>
                                <p:cTn id="15" presetID="23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3000"/>
                            </p:stCondLst>
                            <p:childTnLst>
                              <p:par>
                                <p:cTn id="21" presetID="23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9094" name="Group 6"/>
          <p:cNvGrpSpPr>
            <a:grpSpLocks/>
          </p:cNvGrpSpPr>
          <p:nvPr/>
        </p:nvGrpSpPr>
        <p:grpSpPr bwMode="auto">
          <a:xfrm>
            <a:off x="152400" y="5194300"/>
            <a:ext cx="1363663" cy="1511300"/>
            <a:chOff x="2794" y="2160"/>
            <a:chExt cx="1154" cy="1279"/>
          </a:xfrm>
        </p:grpSpPr>
        <p:sp>
          <p:nvSpPr>
            <p:cNvPr id="89095" name="AutoShape 7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6" name="Freeform 8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/>
              <a:ahLst/>
              <a:cxnLst>
                <a:cxn ang="0">
                  <a:pos x="31" y="60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1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9" y="8"/>
                </a:cxn>
                <a:cxn ang="0">
                  <a:pos x="18" y="2"/>
                </a:cxn>
                <a:cxn ang="0">
                  <a:pos x="31" y="0"/>
                </a:cxn>
                <a:cxn ang="0">
                  <a:pos x="42" y="2"/>
                </a:cxn>
                <a:cxn ang="0">
                  <a:pos x="52" y="8"/>
                </a:cxn>
                <a:cxn ang="0">
                  <a:pos x="58" y="18"/>
                </a:cxn>
                <a:cxn ang="0">
                  <a:pos x="61" y="30"/>
                </a:cxn>
                <a:cxn ang="0">
                  <a:pos x="58" y="41"/>
                </a:cxn>
                <a:cxn ang="0">
                  <a:pos x="52" y="50"/>
                </a:cxn>
                <a:cxn ang="0">
                  <a:pos x="42" y="57"/>
                </a:cxn>
                <a:cxn ang="0">
                  <a:pos x="31" y="60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7" name="Freeform 9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8" name="Freeform 10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9" name="Freeform 11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/>
              <a:ahLst/>
              <a:cxnLst>
                <a:cxn ang="0">
                  <a:pos x="163" y="144"/>
                </a:cxn>
                <a:cxn ang="0">
                  <a:pos x="177" y="118"/>
                </a:cxn>
                <a:cxn ang="0">
                  <a:pos x="172" y="110"/>
                </a:cxn>
                <a:cxn ang="0">
                  <a:pos x="161" y="89"/>
                </a:cxn>
                <a:cxn ang="0">
                  <a:pos x="144" y="62"/>
                </a:cxn>
                <a:cxn ang="0">
                  <a:pos x="122" y="33"/>
                </a:cxn>
                <a:cxn ang="0">
                  <a:pos x="95" y="11"/>
                </a:cxn>
                <a:cxn ang="0">
                  <a:pos x="69" y="0"/>
                </a:cxn>
                <a:cxn ang="0">
                  <a:pos x="40" y="7"/>
                </a:cxn>
                <a:cxn ang="0">
                  <a:pos x="14" y="38"/>
                </a:cxn>
                <a:cxn ang="0">
                  <a:pos x="3" y="60"/>
                </a:cxn>
                <a:cxn ang="0">
                  <a:pos x="0" y="78"/>
                </a:cxn>
                <a:cxn ang="0">
                  <a:pos x="1" y="94"/>
                </a:cxn>
                <a:cxn ang="0">
                  <a:pos x="8" y="106"/>
                </a:cxn>
                <a:cxn ang="0">
                  <a:pos x="17" y="117"/>
                </a:cxn>
                <a:cxn ang="0">
                  <a:pos x="30" y="126"/>
                </a:cxn>
                <a:cxn ang="0">
                  <a:pos x="46" y="132"/>
                </a:cxn>
                <a:cxn ang="0">
                  <a:pos x="62" y="138"/>
                </a:cxn>
                <a:cxn ang="0">
                  <a:pos x="79" y="141"/>
                </a:cxn>
                <a:cxn ang="0">
                  <a:pos x="98" y="143"/>
                </a:cxn>
                <a:cxn ang="0">
                  <a:pos x="115" y="144"/>
                </a:cxn>
                <a:cxn ang="0">
                  <a:pos x="130" y="146"/>
                </a:cxn>
                <a:cxn ang="0">
                  <a:pos x="144" y="146"/>
                </a:cxn>
                <a:cxn ang="0">
                  <a:pos x="154" y="144"/>
                </a:cxn>
                <a:cxn ang="0">
                  <a:pos x="161" y="144"/>
                </a:cxn>
                <a:cxn ang="0">
                  <a:pos x="163" y="144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0" name="Freeform 12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/>
              <a:ahLst/>
              <a:cxnLst>
                <a:cxn ang="0">
                  <a:pos x="178" y="27"/>
                </a:cxn>
                <a:cxn ang="0">
                  <a:pos x="164" y="1"/>
                </a:cxn>
                <a:cxn ang="0">
                  <a:pos x="162" y="1"/>
                </a:cxn>
                <a:cxn ang="0">
                  <a:pos x="155" y="1"/>
                </a:cxn>
                <a:cxn ang="0">
                  <a:pos x="145" y="0"/>
                </a:cxn>
                <a:cxn ang="0">
                  <a:pos x="131" y="0"/>
                </a:cxn>
                <a:cxn ang="0">
                  <a:pos x="116" y="1"/>
                </a:cxn>
                <a:cxn ang="0">
                  <a:pos x="99" y="2"/>
                </a:cxn>
                <a:cxn ang="0">
                  <a:pos x="80" y="5"/>
                </a:cxn>
                <a:cxn ang="0">
                  <a:pos x="63" y="7"/>
                </a:cxn>
                <a:cxn ang="0">
                  <a:pos x="46" y="13"/>
                </a:cxn>
                <a:cxn ang="0">
                  <a:pos x="31" y="18"/>
                </a:cxn>
                <a:cxn ang="0">
                  <a:pos x="18" y="27"/>
                </a:cxn>
                <a:cxn ang="0">
                  <a:pos x="8" y="37"/>
                </a:cxn>
                <a:cxn ang="0">
                  <a:pos x="2" y="50"/>
                </a:cxn>
                <a:cxn ang="0">
                  <a:pos x="0" y="65"/>
                </a:cxn>
                <a:cxn ang="0">
                  <a:pos x="4" y="83"/>
                </a:cxn>
                <a:cxn ang="0">
                  <a:pos x="14" y="104"/>
                </a:cxn>
                <a:cxn ang="0">
                  <a:pos x="41" y="135"/>
                </a:cxn>
                <a:cxn ang="0">
                  <a:pos x="69" y="143"/>
                </a:cxn>
                <a:cxn ang="0">
                  <a:pos x="96" y="132"/>
                </a:cxn>
                <a:cxn ang="0">
                  <a:pos x="122" y="111"/>
                </a:cxn>
                <a:cxn ang="0">
                  <a:pos x="145" y="83"/>
                </a:cxn>
                <a:cxn ang="0">
                  <a:pos x="162" y="55"/>
                </a:cxn>
                <a:cxn ang="0">
                  <a:pos x="174" y="35"/>
                </a:cxn>
                <a:cxn ang="0">
                  <a:pos x="178" y="27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1" name="Freeform 13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52" y="0"/>
                </a:cxn>
                <a:cxn ang="0">
                  <a:pos x="47" y="8"/>
                </a:cxn>
                <a:cxn ang="0">
                  <a:pos x="35" y="29"/>
                </a:cxn>
                <a:cxn ang="0">
                  <a:pos x="20" y="57"/>
                </a:cxn>
                <a:cxn ang="0">
                  <a:pos x="7" y="90"/>
                </a:cxn>
                <a:cxn ang="0">
                  <a:pos x="0" y="123"/>
                </a:cxn>
                <a:cxn ang="0">
                  <a:pos x="5" y="152"/>
                </a:cxn>
                <a:cxn ang="0">
                  <a:pos x="24" y="172"/>
                </a:cxn>
                <a:cxn ang="0">
                  <a:pos x="64" y="181"/>
                </a:cxn>
                <a:cxn ang="0">
                  <a:pos x="106" y="172"/>
                </a:cxn>
                <a:cxn ang="0">
                  <a:pos x="127" y="152"/>
                </a:cxn>
                <a:cxn ang="0">
                  <a:pos x="132" y="123"/>
                </a:cxn>
                <a:cxn ang="0">
                  <a:pos x="127" y="90"/>
                </a:cxn>
                <a:cxn ang="0">
                  <a:pos x="114" y="57"/>
                </a:cxn>
                <a:cxn ang="0">
                  <a:pos x="99" y="29"/>
                </a:cxn>
                <a:cxn ang="0">
                  <a:pos x="86" y="8"/>
                </a:cxn>
                <a:cxn ang="0">
                  <a:pos x="82" y="0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2" name="Freeform 14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26"/>
                </a:cxn>
                <a:cxn ang="0">
                  <a:pos x="5" y="34"/>
                </a:cxn>
                <a:cxn ang="0">
                  <a:pos x="16" y="55"/>
                </a:cxn>
                <a:cxn ang="0">
                  <a:pos x="33" y="83"/>
                </a:cxn>
                <a:cxn ang="0">
                  <a:pos x="56" y="110"/>
                </a:cxn>
                <a:cxn ang="0">
                  <a:pos x="82" y="132"/>
                </a:cxn>
                <a:cxn ang="0">
                  <a:pos x="109" y="144"/>
                </a:cxn>
                <a:cxn ang="0">
                  <a:pos x="137" y="137"/>
                </a:cxn>
                <a:cxn ang="0">
                  <a:pos x="164" y="106"/>
                </a:cxn>
                <a:cxn ang="0">
                  <a:pos x="174" y="85"/>
                </a:cxn>
                <a:cxn ang="0">
                  <a:pos x="177" y="67"/>
                </a:cxn>
                <a:cxn ang="0">
                  <a:pos x="176" y="50"/>
                </a:cxn>
                <a:cxn ang="0">
                  <a:pos x="170" y="38"/>
                </a:cxn>
                <a:cxn ang="0">
                  <a:pos x="161" y="27"/>
                </a:cxn>
                <a:cxn ang="0">
                  <a:pos x="147" y="19"/>
                </a:cxn>
                <a:cxn ang="0">
                  <a:pos x="132" y="12"/>
                </a:cxn>
                <a:cxn ang="0">
                  <a:pos x="116" y="8"/>
                </a:cxn>
                <a:cxn ang="0">
                  <a:pos x="98" y="4"/>
                </a:cxn>
                <a:cxn ang="0">
                  <a:pos x="81" y="2"/>
                </a:cxn>
                <a:cxn ang="0">
                  <a:pos x="63" y="1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4" y="1"/>
                </a:cxn>
                <a:cxn ang="0">
                  <a:pos x="17" y="1"/>
                </a:cxn>
                <a:cxn ang="0">
                  <a:pos x="15" y="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3" name="Freeform 15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5" y="142"/>
                </a:cxn>
                <a:cxn ang="0">
                  <a:pos x="17" y="142"/>
                </a:cxn>
                <a:cxn ang="0">
                  <a:pos x="24" y="142"/>
                </a:cxn>
                <a:cxn ang="0">
                  <a:pos x="34" y="143"/>
                </a:cxn>
                <a:cxn ang="0">
                  <a:pos x="48" y="143"/>
                </a:cxn>
                <a:cxn ang="0">
                  <a:pos x="63" y="142"/>
                </a:cxn>
                <a:cxn ang="0">
                  <a:pos x="80" y="141"/>
                </a:cxn>
                <a:cxn ang="0">
                  <a:pos x="99" y="139"/>
                </a:cxn>
                <a:cxn ang="0">
                  <a:pos x="116" y="135"/>
                </a:cxn>
                <a:cxn ang="0">
                  <a:pos x="133" y="131"/>
                </a:cxn>
                <a:cxn ang="0">
                  <a:pos x="148" y="125"/>
                </a:cxn>
                <a:cxn ang="0">
                  <a:pos x="161" y="117"/>
                </a:cxn>
                <a:cxn ang="0">
                  <a:pos x="171" y="106"/>
                </a:cxn>
                <a:cxn ang="0">
                  <a:pos x="177" y="94"/>
                </a:cxn>
                <a:cxn ang="0">
                  <a:pos x="180" y="79"/>
                </a:cxn>
                <a:cxn ang="0">
                  <a:pos x="175" y="60"/>
                </a:cxn>
                <a:cxn ang="0">
                  <a:pos x="166" y="40"/>
                </a:cxn>
                <a:cxn ang="0">
                  <a:pos x="138" y="7"/>
                </a:cxn>
                <a:cxn ang="0">
                  <a:pos x="109" y="0"/>
                </a:cxn>
                <a:cxn ang="0">
                  <a:pos x="82" y="10"/>
                </a:cxn>
                <a:cxn ang="0">
                  <a:pos x="56" y="32"/>
                </a:cxn>
                <a:cxn ang="0">
                  <a:pos x="33" y="59"/>
                </a:cxn>
                <a:cxn ang="0">
                  <a:pos x="16" y="87"/>
                </a:cxn>
                <a:cxn ang="0">
                  <a:pos x="4" y="108"/>
                </a:cxn>
                <a:cxn ang="0">
                  <a:pos x="0" y="116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4" name="Freeform 16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8" y="23"/>
                </a:cxn>
                <a:cxn ang="0">
                  <a:pos x="3" y="21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2" y="24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5" name="Freeform 17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6" name="Freeform 18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7" name="Freeform 19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5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7"/>
                </a:cxn>
                <a:cxn ang="0">
                  <a:pos x="0" y="33"/>
                </a:cxn>
                <a:cxn ang="0">
                  <a:pos x="3" y="43"/>
                </a:cxn>
                <a:cxn ang="0">
                  <a:pos x="11" y="51"/>
                </a:cxn>
                <a:cxn ang="0">
                  <a:pos x="25" y="56"/>
                </a:cxn>
                <a:cxn ang="0">
                  <a:pos x="39" y="58"/>
                </a:cxn>
                <a:cxn ang="0">
                  <a:pos x="52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8" name="Freeform 20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66" y="0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39" y="0"/>
                </a:cxn>
                <a:cxn ang="0">
                  <a:pos x="25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2"/>
                </a:cxn>
                <a:cxn ang="0">
                  <a:pos x="16" y="54"/>
                </a:cxn>
                <a:cxn ang="0">
                  <a:pos x="28" y="57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8" y="33"/>
                </a:cxn>
                <a:cxn ang="0">
                  <a:pos x="64" y="22"/>
                </a:cxn>
                <a:cxn ang="0">
                  <a:pos x="70" y="14"/>
                </a:cxn>
                <a:cxn ang="0">
                  <a:pos x="71" y="10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9" name="Freeform 21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14" y="12"/>
                </a:cxn>
                <a:cxn ang="0">
                  <a:pos x="8" y="23"/>
                </a:cxn>
                <a:cxn ang="0">
                  <a:pos x="2" y="36"/>
                </a:cxn>
                <a:cxn ang="0">
                  <a:pos x="0" y="50"/>
                </a:cxn>
                <a:cxn ang="0">
                  <a:pos x="1" y="61"/>
                </a:cxn>
                <a:cxn ang="0">
                  <a:pos x="9" y="69"/>
                </a:cxn>
                <a:cxn ang="0">
                  <a:pos x="25" y="73"/>
                </a:cxn>
                <a:cxn ang="0">
                  <a:pos x="41" y="69"/>
                </a:cxn>
                <a:cxn ang="0">
                  <a:pos x="50" y="61"/>
                </a:cxn>
                <a:cxn ang="0">
                  <a:pos x="52" y="50"/>
                </a:cxn>
                <a:cxn ang="0">
                  <a:pos x="49" y="36"/>
                </a:cxn>
                <a:cxn ang="0">
                  <a:pos x="45" y="23"/>
                </a:cxn>
                <a:cxn ang="0">
                  <a:pos x="39" y="12"/>
                </a:cxn>
                <a:cxn ang="0">
                  <a:pos x="34" y="4"/>
                </a:cxn>
                <a:cxn ang="0">
                  <a:pos x="32" y="0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0" name="Freeform 22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7"/>
                </a:cxn>
                <a:cxn ang="0">
                  <a:pos x="55" y="54"/>
                </a:cxn>
                <a:cxn ang="0">
                  <a:pos x="66" y="42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1" name="Freeform 23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6" y="55"/>
                </a:cxn>
                <a:cxn ang="0">
                  <a:pos x="59" y="50"/>
                </a:cxn>
                <a:cxn ang="0">
                  <a:pos x="68" y="43"/>
                </a:cxn>
                <a:cxn ang="0">
                  <a:pos x="71" y="32"/>
                </a:cxn>
                <a:cxn ang="0">
                  <a:pos x="66" y="17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2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7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2" name="Freeform 24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" y="23"/>
                </a:cxn>
                <a:cxn ang="0">
                  <a:pos x="3" y="20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1" y="24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3" name="Freeform 25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4" name="Freeform 26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5" name="Freeform 27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7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4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6"/>
                </a:cxn>
                <a:cxn ang="0">
                  <a:pos x="0" y="32"/>
                </a:cxn>
                <a:cxn ang="0">
                  <a:pos x="3" y="43"/>
                </a:cxn>
                <a:cxn ang="0">
                  <a:pos x="13" y="51"/>
                </a:cxn>
                <a:cxn ang="0">
                  <a:pos x="25" y="55"/>
                </a:cxn>
                <a:cxn ang="0">
                  <a:pos x="39" y="58"/>
                </a:cxn>
                <a:cxn ang="0">
                  <a:pos x="53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6" name="Freeform 28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7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7" y="54"/>
                </a:cxn>
                <a:cxn ang="0">
                  <a:pos x="29" y="56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9" y="33"/>
                </a:cxn>
                <a:cxn ang="0">
                  <a:pos x="66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7" name="Freeform 29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0" y="0"/>
                </a:cxn>
                <a:cxn ang="0">
                  <a:pos x="18" y="3"/>
                </a:cxn>
                <a:cxn ang="0">
                  <a:pos x="13" y="11"/>
                </a:cxn>
                <a:cxn ang="0">
                  <a:pos x="8" y="23"/>
                </a:cxn>
                <a:cxn ang="0">
                  <a:pos x="3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6" y="72"/>
                </a:cxn>
                <a:cxn ang="0">
                  <a:pos x="42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0" y="35"/>
                </a:cxn>
                <a:cxn ang="0">
                  <a:pos x="46" y="23"/>
                </a:cxn>
                <a:cxn ang="0">
                  <a:pos x="40" y="11"/>
                </a:cxn>
                <a:cxn ang="0">
                  <a:pos x="35" y="3"/>
                </a:cxn>
                <a:cxn ang="0">
                  <a:pos x="33" y="0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8" name="Freeform 30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6"/>
                </a:cxn>
                <a:cxn ang="0">
                  <a:pos x="55" y="54"/>
                </a:cxn>
                <a:cxn ang="0">
                  <a:pos x="66" y="41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59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9" name="Freeform 31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7" y="54"/>
                </a:cxn>
                <a:cxn ang="0">
                  <a:pos x="60" y="50"/>
                </a:cxn>
                <a:cxn ang="0">
                  <a:pos x="69" y="43"/>
                </a:cxn>
                <a:cxn ang="0">
                  <a:pos x="72" y="31"/>
                </a:cxn>
                <a:cxn ang="0">
                  <a:pos x="67" y="16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3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6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0" name="Freeform 32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8"/>
                </a:cxn>
                <a:cxn ang="0">
                  <a:pos x="23" y="12"/>
                </a:cxn>
                <a:cxn ang="0">
                  <a:pos x="22" y="17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2" y="24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1" name="Freeform 33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2" name="Freeform 34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3" name="Freeform 35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2" y="47"/>
                </a:cxn>
                <a:cxn ang="0">
                  <a:pos x="71" y="44"/>
                </a:cxn>
                <a:cxn ang="0">
                  <a:pos x="65" y="36"/>
                </a:cxn>
                <a:cxn ang="0">
                  <a:pos x="58" y="24"/>
                </a:cxn>
                <a:cxn ang="0">
                  <a:pos x="50" y="14"/>
                </a:cxn>
                <a:cxn ang="0">
                  <a:pos x="40" y="5"/>
                </a:cxn>
                <a:cxn ang="0">
                  <a:pos x="28" y="0"/>
                </a:cxn>
                <a:cxn ang="0">
                  <a:pos x="16" y="3"/>
                </a:cxn>
                <a:cxn ang="0">
                  <a:pos x="6" y="15"/>
                </a:cxn>
                <a:cxn ang="0">
                  <a:pos x="0" y="31"/>
                </a:cxn>
                <a:cxn ang="0">
                  <a:pos x="4" y="43"/>
                </a:cxn>
                <a:cxn ang="0">
                  <a:pos x="12" y="51"/>
                </a:cxn>
                <a:cxn ang="0">
                  <a:pos x="26" y="56"/>
                </a:cxn>
                <a:cxn ang="0">
                  <a:pos x="40" y="58"/>
                </a:cxn>
                <a:cxn ang="0">
                  <a:pos x="52" y="58"/>
                </a:cxn>
                <a:cxn ang="0">
                  <a:pos x="63" y="58"/>
                </a:cxn>
                <a:cxn ang="0">
                  <a:pos x="66" y="58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4" name="Freeform 36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6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6" y="40"/>
                </a:cxn>
                <a:cxn ang="0">
                  <a:pos x="16" y="53"/>
                </a:cxn>
                <a:cxn ang="0">
                  <a:pos x="28" y="56"/>
                </a:cxn>
                <a:cxn ang="0">
                  <a:pos x="40" y="53"/>
                </a:cxn>
                <a:cxn ang="0">
                  <a:pos x="50" y="44"/>
                </a:cxn>
                <a:cxn ang="0">
                  <a:pos x="58" y="33"/>
                </a:cxn>
                <a:cxn ang="0">
                  <a:pos x="65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5" name="Freeform 37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1" y="0"/>
                </a:cxn>
                <a:cxn ang="0">
                  <a:pos x="19" y="3"/>
                </a:cxn>
                <a:cxn ang="0">
                  <a:pos x="14" y="11"/>
                </a:cxn>
                <a:cxn ang="0">
                  <a:pos x="8" y="23"/>
                </a:cxn>
                <a:cxn ang="0">
                  <a:pos x="2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7" y="72"/>
                </a:cxn>
                <a:cxn ang="0">
                  <a:pos x="43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1" y="35"/>
                </a:cxn>
                <a:cxn ang="0">
                  <a:pos x="45" y="23"/>
                </a:cxn>
                <a:cxn ang="0">
                  <a:pos x="39" y="11"/>
                </a:cxn>
                <a:cxn ang="0">
                  <a:pos x="35" y="3"/>
                </a:cxn>
                <a:cxn ang="0">
                  <a:pos x="32" y="0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6" name="Freeform 38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3"/>
                </a:cxn>
                <a:cxn ang="0">
                  <a:pos x="33" y="53"/>
                </a:cxn>
                <a:cxn ang="0">
                  <a:pos x="44" y="57"/>
                </a:cxn>
                <a:cxn ang="0">
                  <a:pos x="56" y="55"/>
                </a:cxn>
                <a:cxn ang="0">
                  <a:pos x="66" y="42"/>
                </a:cxn>
                <a:cxn ang="0">
                  <a:pos x="72" y="26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3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7" name="Freeform 39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8"/>
                </a:cxn>
                <a:cxn ang="0">
                  <a:pos x="9" y="58"/>
                </a:cxn>
                <a:cxn ang="0">
                  <a:pos x="20" y="58"/>
                </a:cxn>
                <a:cxn ang="0">
                  <a:pos x="33" y="58"/>
                </a:cxn>
                <a:cxn ang="0">
                  <a:pos x="46" y="55"/>
                </a:cxn>
                <a:cxn ang="0">
                  <a:pos x="59" y="51"/>
                </a:cxn>
                <a:cxn ang="0">
                  <a:pos x="68" y="43"/>
                </a:cxn>
                <a:cxn ang="0">
                  <a:pos x="72" y="32"/>
                </a:cxn>
                <a:cxn ang="0">
                  <a:pos x="66" y="16"/>
                </a:cxn>
                <a:cxn ang="0">
                  <a:pos x="56" y="4"/>
                </a:cxn>
                <a:cxn ang="0">
                  <a:pos x="44" y="0"/>
                </a:cxn>
                <a:cxn ang="0">
                  <a:pos x="33" y="5"/>
                </a:cxn>
                <a:cxn ang="0">
                  <a:pos x="23" y="14"/>
                </a:cxn>
                <a:cxn ang="0">
                  <a:pos x="14" y="24"/>
                </a:cxn>
                <a:cxn ang="0">
                  <a:pos x="7" y="36"/>
                </a:cxn>
                <a:cxn ang="0">
                  <a:pos x="1" y="44"/>
                </a:cxn>
                <a:cxn ang="0">
                  <a:pos x="0" y="47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8" name="Freeform 40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3" y="28"/>
                </a:cxn>
                <a:cxn ang="0">
                  <a:pos x="138" y="57"/>
                </a:cxn>
                <a:cxn ang="0">
                  <a:pos x="129" y="84"/>
                </a:cxn>
                <a:cxn ang="0">
                  <a:pos x="116" y="111"/>
                </a:cxn>
                <a:cxn ang="0">
                  <a:pos x="100" y="135"/>
                </a:cxn>
                <a:cxn ang="0">
                  <a:pos x="82" y="152"/>
                </a:cxn>
                <a:cxn ang="0">
                  <a:pos x="60" y="164"/>
                </a:cxn>
                <a:cxn ang="0">
                  <a:pos x="36" y="167"/>
                </a:cxn>
                <a:cxn ang="0">
                  <a:pos x="16" y="163"/>
                </a:cxn>
                <a:cxn ang="0">
                  <a:pos x="5" y="152"/>
                </a:cxn>
                <a:cxn ang="0">
                  <a:pos x="0" y="140"/>
                </a:cxn>
                <a:cxn ang="0">
                  <a:pos x="2" y="123"/>
                </a:cxn>
                <a:cxn ang="0">
                  <a:pos x="12" y="109"/>
                </a:cxn>
                <a:cxn ang="0">
                  <a:pos x="24" y="96"/>
                </a:cxn>
                <a:cxn ang="0">
                  <a:pos x="42" y="85"/>
                </a:cxn>
                <a:cxn ang="0">
                  <a:pos x="62" y="82"/>
                </a:cxn>
                <a:cxn ang="0">
                  <a:pos x="80" y="79"/>
                </a:cxn>
                <a:cxn ang="0">
                  <a:pos x="95" y="69"/>
                </a:cxn>
                <a:cxn ang="0">
                  <a:pos x="108" y="57"/>
                </a:cxn>
                <a:cxn ang="0">
                  <a:pos x="121" y="41"/>
                </a:cxn>
                <a:cxn ang="0">
                  <a:pos x="130" y="26"/>
                </a:cxn>
                <a:cxn ang="0">
                  <a:pos x="138" y="13"/>
                </a:cxn>
                <a:cxn ang="0">
                  <a:pos x="143" y="4"/>
                </a:cxn>
                <a:cxn ang="0">
                  <a:pos x="144" y="0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9" name="Freeform 41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6" y="10"/>
                </a:cxn>
                <a:cxn ang="0">
                  <a:pos x="187" y="21"/>
                </a:cxn>
                <a:cxn ang="0">
                  <a:pos x="175" y="31"/>
                </a:cxn>
                <a:cxn ang="0">
                  <a:pos x="165" y="40"/>
                </a:cxn>
                <a:cxn ang="0">
                  <a:pos x="152" y="50"/>
                </a:cxn>
                <a:cxn ang="0">
                  <a:pos x="139" y="58"/>
                </a:cxn>
                <a:cxn ang="0">
                  <a:pos x="127" y="65"/>
                </a:cxn>
                <a:cxn ang="0">
                  <a:pos x="114" y="70"/>
                </a:cxn>
                <a:cxn ang="0">
                  <a:pos x="100" y="76"/>
                </a:cxn>
                <a:cxn ang="0">
                  <a:pos x="88" y="80"/>
                </a:cxn>
                <a:cxn ang="0">
                  <a:pos x="74" y="81"/>
                </a:cxn>
                <a:cxn ang="0">
                  <a:pos x="61" y="82"/>
                </a:cxn>
                <a:cxn ang="0">
                  <a:pos x="48" y="81"/>
                </a:cxn>
                <a:cxn ang="0">
                  <a:pos x="37" y="77"/>
                </a:cxn>
                <a:cxn ang="0">
                  <a:pos x="25" y="71"/>
                </a:cxn>
                <a:cxn ang="0">
                  <a:pos x="15" y="65"/>
                </a:cxn>
                <a:cxn ang="0">
                  <a:pos x="2" y="48"/>
                </a:cxn>
                <a:cxn ang="0">
                  <a:pos x="0" y="33"/>
                </a:cxn>
                <a:cxn ang="0">
                  <a:pos x="6" y="21"/>
                </a:cxn>
                <a:cxn ang="0">
                  <a:pos x="17" y="10"/>
                </a:cxn>
                <a:cxn ang="0">
                  <a:pos x="33" y="3"/>
                </a:cxn>
                <a:cxn ang="0">
                  <a:pos x="52" y="1"/>
                </a:cxn>
                <a:cxn ang="0">
                  <a:pos x="71" y="5"/>
                </a:cxn>
                <a:cxn ang="0">
                  <a:pos x="90" y="15"/>
                </a:cxn>
                <a:cxn ang="0">
                  <a:pos x="105" y="22"/>
                </a:cxn>
                <a:cxn ang="0">
                  <a:pos x="123" y="24"/>
                </a:cxn>
                <a:cxn ang="0">
                  <a:pos x="142" y="22"/>
                </a:cxn>
                <a:cxn ang="0">
                  <a:pos x="160" y="17"/>
                </a:cxn>
                <a:cxn ang="0">
                  <a:pos x="177" y="12"/>
                </a:cxn>
                <a:cxn ang="0">
                  <a:pos x="191" y="6"/>
                </a:cxn>
                <a:cxn ang="0">
                  <a:pos x="200" y="2"/>
                </a:cxn>
                <a:cxn ang="0">
                  <a:pos x="204" y="0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0" name="Freeform 42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2" y="21"/>
                </a:cxn>
                <a:cxn ang="0">
                  <a:pos x="59" y="45"/>
                </a:cxn>
                <a:cxn ang="0">
                  <a:pos x="71" y="73"/>
                </a:cxn>
                <a:cxn ang="0">
                  <a:pos x="79" y="100"/>
                </a:cxn>
                <a:cxn ang="0">
                  <a:pos x="84" y="128"/>
                </a:cxn>
                <a:cxn ang="0">
                  <a:pos x="82" y="155"/>
                </a:cxn>
                <a:cxn ang="0">
                  <a:pos x="74" y="178"/>
                </a:cxn>
                <a:cxn ang="0">
                  <a:pos x="57" y="197"/>
                </a:cxn>
                <a:cxn ang="0">
                  <a:pos x="40" y="208"/>
                </a:cxn>
                <a:cxn ang="0">
                  <a:pos x="25" y="208"/>
                </a:cxn>
                <a:cxn ang="0">
                  <a:pos x="12" y="201"/>
                </a:cxn>
                <a:cxn ang="0">
                  <a:pos x="4" y="187"/>
                </a:cxn>
                <a:cxn ang="0">
                  <a:pos x="0" y="170"/>
                </a:cxn>
                <a:cxn ang="0">
                  <a:pos x="1" y="151"/>
                </a:cxn>
                <a:cxn ang="0">
                  <a:pos x="7" y="133"/>
                </a:cxn>
                <a:cxn ang="0">
                  <a:pos x="19" y="115"/>
                </a:cxn>
                <a:cxn ang="0">
                  <a:pos x="34" y="84"/>
                </a:cxn>
                <a:cxn ang="0">
                  <a:pos x="34" y="46"/>
                </a:cxn>
                <a:cxn ang="0">
                  <a:pos x="27" y="14"/>
                </a:cxn>
                <a:cxn ang="0">
                  <a:pos x="24" y="0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1" name="Freeform 43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7"/>
                </a:cxn>
                <a:cxn ang="0">
                  <a:pos x="54" y="18"/>
                </a:cxn>
                <a:cxn ang="0">
                  <a:pos x="81" y="33"/>
                </a:cxn>
                <a:cxn ang="0">
                  <a:pos x="104" y="50"/>
                </a:cxn>
                <a:cxn ang="0">
                  <a:pos x="123" y="71"/>
                </a:cxn>
                <a:cxn ang="0">
                  <a:pos x="137" y="92"/>
                </a:cxn>
                <a:cxn ang="0">
                  <a:pos x="144" y="117"/>
                </a:cxn>
                <a:cxn ang="0">
                  <a:pos x="142" y="141"/>
                </a:cxn>
                <a:cxn ang="0">
                  <a:pos x="134" y="159"/>
                </a:cxn>
                <a:cxn ang="0">
                  <a:pos x="121" y="168"/>
                </a:cxn>
                <a:cxn ang="0">
                  <a:pos x="107" y="170"/>
                </a:cxn>
                <a:cxn ang="0">
                  <a:pos x="94" y="164"/>
                </a:cxn>
                <a:cxn ang="0">
                  <a:pos x="80" y="152"/>
                </a:cxn>
                <a:cxn ang="0">
                  <a:pos x="69" y="136"/>
                </a:cxn>
                <a:cxn ang="0">
                  <a:pos x="64" y="118"/>
                </a:cxn>
                <a:cxn ang="0">
                  <a:pos x="65" y="97"/>
                </a:cxn>
                <a:cxn ang="0">
                  <a:pos x="65" y="80"/>
                </a:cxn>
                <a:cxn ang="0">
                  <a:pos x="59" y="63"/>
                </a:cxn>
                <a:cxn ang="0">
                  <a:pos x="49" y="46"/>
                </a:cxn>
                <a:cxn ang="0">
                  <a:pos x="36" y="31"/>
                </a:cxn>
                <a:cxn ang="0">
                  <a:pos x="23" y="19"/>
                </a:cxn>
                <a:cxn ang="0">
                  <a:pos x="12" y="1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2" name="Freeform 44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13"/>
                </a:cxn>
                <a:cxn ang="0">
                  <a:pos x="27" y="8"/>
                </a:cxn>
                <a:cxn ang="0">
                  <a:pos x="40" y="5"/>
                </a:cxn>
                <a:cxn ang="0">
                  <a:pos x="54" y="3"/>
                </a:cxn>
                <a:cxn ang="0">
                  <a:pos x="69" y="0"/>
                </a:cxn>
                <a:cxn ang="0">
                  <a:pos x="84" y="0"/>
                </a:cxn>
                <a:cxn ang="0">
                  <a:pos x="99" y="0"/>
                </a:cxn>
                <a:cxn ang="0">
                  <a:pos x="114" y="1"/>
                </a:cxn>
                <a:cxn ang="0">
                  <a:pos x="128" y="4"/>
                </a:cxn>
                <a:cxn ang="0">
                  <a:pos x="141" y="8"/>
                </a:cxn>
                <a:cxn ang="0">
                  <a:pos x="153" y="13"/>
                </a:cxn>
                <a:cxn ang="0">
                  <a:pos x="165" y="19"/>
                </a:cxn>
                <a:cxn ang="0">
                  <a:pos x="175" y="27"/>
                </a:cxn>
                <a:cxn ang="0">
                  <a:pos x="183" y="35"/>
                </a:cxn>
                <a:cxn ang="0">
                  <a:pos x="190" y="45"/>
                </a:cxn>
                <a:cxn ang="0">
                  <a:pos x="196" y="57"/>
                </a:cxn>
                <a:cxn ang="0">
                  <a:pos x="199" y="76"/>
                </a:cxn>
                <a:cxn ang="0">
                  <a:pos x="194" y="91"/>
                </a:cxn>
                <a:cxn ang="0">
                  <a:pos x="182" y="99"/>
                </a:cxn>
                <a:cxn ang="0">
                  <a:pos x="167" y="103"/>
                </a:cxn>
                <a:cxn ang="0">
                  <a:pos x="150" y="101"/>
                </a:cxn>
                <a:cxn ang="0">
                  <a:pos x="132" y="92"/>
                </a:cxn>
                <a:cxn ang="0">
                  <a:pos x="118" y="80"/>
                </a:cxn>
                <a:cxn ang="0">
                  <a:pos x="106" y="63"/>
                </a:cxn>
                <a:cxn ang="0">
                  <a:pos x="97" y="49"/>
                </a:cxn>
                <a:cxn ang="0">
                  <a:pos x="82" y="37"/>
                </a:cxn>
                <a:cxn ang="0">
                  <a:pos x="65" y="29"/>
                </a:cxn>
                <a:cxn ang="0">
                  <a:pos x="46" y="25"/>
                </a:cxn>
                <a:cxn ang="0">
                  <a:pos x="29" y="21"/>
                </a:cxn>
                <a:cxn ang="0">
                  <a:pos x="14" y="19"/>
                </a:cxn>
                <a:cxn ang="0">
                  <a:pos x="4" y="18"/>
                </a:cxn>
                <a:cxn ang="0">
                  <a:pos x="0" y="18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3" name="Freeform 45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03" y="26"/>
                </a:cxn>
                <a:cxn ang="0">
                  <a:pos x="107" y="55"/>
                </a:cxn>
                <a:cxn ang="0">
                  <a:pos x="107" y="85"/>
                </a:cxn>
                <a:cxn ang="0">
                  <a:pos x="104" y="114"/>
                </a:cxn>
                <a:cxn ang="0">
                  <a:pos x="96" y="141"/>
                </a:cxn>
                <a:cxn ang="0">
                  <a:pos x="83" y="164"/>
                </a:cxn>
                <a:cxn ang="0">
                  <a:pos x="66" y="183"/>
                </a:cxn>
                <a:cxn ang="0">
                  <a:pos x="44" y="193"/>
                </a:cxn>
                <a:cxn ang="0">
                  <a:pos x="24" y="195"/>
                </a:cxn>
                <a:cxn ang="0">
                  <a:pos x="10" y="190"/>
                </a:cxn>
                <a:cxn ang="0">
                  <a:pos x="3" y="177"/>
                </a:cxn>
                <a:cxn ang="0">
                  <a:pos x="0" y="162"/>
                </a:cxn>
                <a:cxn ang="0">
                  <a:pos x="3" y="145"/>
                </a:cxn>
                <a:cxn ang="0">
                  <a:pos x="12" y="127"/>
                </a:cxn>
                <a:cxn ang="0">
                  <a:pos x="24" y="114"/>
                </a:cxn>
                <a:cxn ang="0">
                  <a:pos x="43" y="103"/>
                </a:cxn>
                <a:cxn ang="0">
                  <a:pos x="58" y="94"/>
                </a:cxn>
                <a:cxn ang="0">
                  <a:pos x="69" y="80"/>
                </a:cxn>
                <a:cxn ang="0">
                  <a:pos x="79" y="64"/>
                </a:cxn>
                <a:cxn ang="0">
                  <a:pos x="86" y="46"/>
                </a:cxn>
                <a:cxn ang="0">
                  <a:pos x="90" y="28"/>
                </a:cxn>
                <a:cxn ang="0">
                  <a:pos x="92" y="13"/>
                </a:cxn>
                <a:cxn ang="0">
                  <a:pos x="95" y="3"/>
                </a:cxn>
                <a:cxn ang="0">
                  <a:pos x="95" y="0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4" name="Freeform 46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73" y="25"/>
                </a:cxn>
                <a:cxn ang="0">
                  <a:pos x="159" y="51"/>
                </a:cxn>
                <a:cxn ang="0">
                  <a:pos x="141" y="74"/>
                </a:cxn>
                <a:cxn ang="0">
                  <a:pos x="120" y="94"/>
                </a:cxn>
                <a:cxn ang="0">
                  <a:pos x="97" y="111"/>
                </a:cxn>
                <a:cxn ang="0">
                  <a:pos x="73" y="122"/>
                </a:cxn>
                <a:cxn ang="0">
                  <a:pos x="48" y="126"/>
                </a:cxn>
                <a:cxn ang="0">
                  <a:pos x="24" y="120"/>
                </a:cxn>
                <a:cxn ang="0">
                  <a:pos x="7" y="109"/>
                </a:cxn>
                <a:cxn ang="0">
                  <a:pos x="0" y="96"/>
                </a:cxn>
                <a:cxn ang="0">
                  <a:pos x="1" y="82"/>
                </a:cxn>
                <a:cxn ang="0">
                  <a:pos x="8" y="69"/>
                </a:cxn>
                <a:cxn ang="0">
                  <a:pos x="22" y="58"/>
                </a:cxn>
                <a:cxn ang="0">
                  <a:pos x="39" y="50"/>
                </a:cxn>
                <a:cxn ang="0">
                  <a:pos x="58" y="46"/>
                </a:cxn>
                <a:cxn ang="0">
                  <a:pos x="78" y="50"/>
                </a:cxn>
                <a:cxn ang="0">
                  <a:pos x="96" y="52"/>
                </a:cxn>
                <a:cxn ang="0">
                  <a:pos x="113" y="48"/>
                </a:cxn>
                <a:cxn ang="0">
                  <a:pos x="130" y="40"/>
                </a:cxn>
                <a:cxn ang="0">
                  <a:pos x="148" y="30"/>
                </a:cxn>
                <a:cxn ang="0">
                  <a:pos x="161" y="20"/>
                </a:cxn>
                <a:cxn ang="0">
                  <a:pos x="173" y="10"/>
                </a:cxn>
                <a:cxn ang="0">
                  <a:pos x="181" y="2"/>
                </a:cxn>
                <a:cxn ang="0">
                  <a:pos x="183" y="0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5" name="Freeform 47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4"/>
                </a:cxn>
                <a:cxn ang="0">
                  <a:pos x="46" y="33"/>
                </a:cxn>
                <a:cxn ang="0">
                  <a:pos x="66" y="54"/>
                </a:cxn>
                <a:cxn ang="0">
                  <a:pos x="83" y="77"/>
                </a:cxn>
                <a:cxn ang="0">
                  <a:pos x="95" y="103"/>
                </a:cxn>
                <a:cxn ang="0">
                  <a:pos x="102" y="128"/>
                </a:cxn>
                <a:cxn ang="0">
                  <a:pos x="102" y="153"/>
                </a:cxn>
                <a:cxn ang="0">
                  <a:pos x="93" y="177"/>
                </a:cxn>
                <a:cxn ang="0">
                  <a:pos x="79" y="191"/>
                </a:cxn>
                <a:cxn ang="0">
                  <a:pos x="65" y="197"/>
                </a:cxn>
                <a:cxn ang="0">
                  <a:pos x="51" y="194"/>
                </a:cxn>
                <a:cxn ang="0">
                  <a:pos x="39" y="183"/>
                </a:cxn>
                <a:cxn ang="0">
                  <a:pos x="30" y="170"/>
                </a:cxn>
                <a:cxn ang="0">
                  <a:pos x="25" y="151"/>
                </a:cxn>
                <a:cxn ang="0">
                  <a:pos x="25" y="132"/>
                </a:cxn>
                <a:cxn ang="0">
                  <a:pos x="32" y="112"/>
                </a:cxn>
                <a:cxn ang="0">
                  <a:pos x="37" y="96"/>
                </a:cxn>
                <a:cxn ang="0">
                  <a:pos x="35" y="77"/>
                </a:cxn>
                <a:cxn ang="0">
                  <a:pos x="31" y="59"/>
                </a:cxn>
                <a:cxn ang="0">
                  <a:pos x="24" y="41"/>
                </a:cxn>
                <a:cxn ang="0">
                  <a:pos x="16" y="24"/>
                </a:cxn>
                <a:cxn ang="0">
                  <a:pos x="8" y="12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6" name="Freeform 48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0"/>
                </a:cxn>
                <a:cxn ang="0">
                  <a:pos x="57" y="1"/>
                </a:cxn>
                <a:cxn ang="0">
                  <a:pos x="87" y="7"/>
                </a:cxn>
                <a:cxn ang="0">
                  <a:pos x="114" y="16"/>
                </a:cxn>
                <a:cxn ang="0">
                  <a:pos x="140" y="30"/>
                </a:cxn>
                <a:cxn ang="0">
                  <a:pos x="159" y="46"/>
                </a:cxn>
                <a:cxn ang="0">
                  <a:pos x="173" y="67"/>
                </a:cxn>
                <a:cxn ang="0">
                  <a:pos x="180" y="91"/>
                </a:cxn>
                <a:cxn ang="0">
                  <a:pos x="178" y="110"/>
                </a:cxn>
                <a:cxn ang="0">
                  <a:pos x="170" y="123"/>
                </a:cxn>
                <a:cxn ang="0">
                  <a:pos x="156" y="129"/>
                </a:cxn>
                <a:cxn ang="0">
                  <a:pos x="141" y="128"/>
                </a:cxn>
                <a:cxn ang="0">
                  <a:pos x="125" y="121"/>
                </a:cxn>
                <a:cxn ang="0">
                  <a:pos x="110" y="109"/>
                </a:cxn>
                <a:cxn ang="0">
                  <a:pos x="98" y="93"/>
                </a:cxn>
                <a:cxn ang="0">
                  <a:pos x="93" y="73"/>
                </a:cxn>
                <a:cxn ang="0">
                  <a:pos x="87" y="57"/>
                </a:cxn>
                <a:cxn ang="0">
                  <a:pos x="75" y="44"/>
                </a:cxn>
                <a:cxn ang="0">
                  <a:pos x="60" y="31"/>
                </a:cxn>
                <a:cxn ang="0">
                  <a:pos x="44" y="20"/>
                </a:cxn>
                <a:cxn ang="0">
                  <a:pos x="28" y="12"/>
                </a:cxn>
                <a:cxn ang="0">
                  <a:pos x="14" y="7"/>
                </a:cxn>
                <a:cxn ang="0">
                  <a:pos x="4" y="3"/>
                </a:cxn>
                <a:cxn ang="0">
                  <a:pos x="0" y="2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7" name="Freeform 49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1" y="45"/>
                </a:cxn>
                <a:cxn ang="0">
                  <a:pos x="22" y="37"/>
                </a:cxn>
                <a:cxn ang="0">
                  <a:pos x="34" y="30"/>
                </a:cxn>
                <a:cxn ang="0">
                  <a:pos x="46" y="23"/>
                </a:cxn>
                <a:cxn ang="0">
                  <a:pos x="60" y="16"/>
                </a:cxn>
                <a:cxn ang="0">
                  <a:pos x="74" y="11"/>
                </a:cxn>
                <a:cxn ang="0">
                  <a:pos x="88" y="7"/>
                </a:cxn>
                <a:cxn ang="0">
                  <a:pos x="103" y="3"/>
                </a:cxn>
                <a:cxn ang="0">
                  <a:pos x="117" y="1"/>
                </a:cxn>
                <a:cxn ang="0">
                  <a:pos x="130" y="0"/>
                </a:cxn>
                <a:cxn ang="0">
                  <a:pos x="143" y="1"/>
                </a:cxn>
                <a:cxn ang="0">
                  <a:pos x="156" y="3"/>
                </a:cxn>
                <a:cxn ang="0">
                  <a:pos x="168" y="7"/>
                </a:cxn>
                <a:cxn ang="0">
                  <a:pos x="179" y="12"/>
                </a:cxn>
                <a:cxn ang="0">
                  <a:pos x="189" y="19"/>
                </a:cxn>
                <a:cxn ang="0">
                  <a:pos x="197" y="29"/>
                </a:cxn>
                <a:cxn ang="0">
                  <a:pos x="206" y="47"/>
                </a:cxn>
                <a:cxn ang="0">
                  <a:pos x="206" y="62"/>
                </a:cxn>
                <a:cxn ang="0">
                  <a:pos x="198" y="73"/>
                </a:cxn>
                <a:cxn ang="0">
                  <a:pos x="185" y="82"/>
                </a:cxn>
                <a:cxn ang="0">
                  <a:pos x="167" y="85"/>
                </a:cxn>
                <a:cxn ang="0">
                  <a:pos x="149" y="84"/>
                </a:cxn>
                <a:cxn ang="0">
                  <a:pos x="132" y="76"/>
                </a:cxn>
                <a:cxn ang="0">
                  <a:pos x="116" y="63"/>
                </a:cxn>
                <a:cxn ang="0">
                  <a:pos x="102" y="53"/>
                </a:cxn>
                <a:cxn ang="0">
                  <a:pos x="84" y="47"/>
                </a:cxn>
                <a:cxn ang="0">
                  <a:pos x="66" y="45"/>
                </a:cxn>
                <a:cxn ang="0">
                  <a:pos x="46" y="46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4" y="53"/>
                </a:cxn>
                <a:cxn ang="0">
                  <a:pos x="0" y="54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8" name="Freeform 50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2" y="2"/>
                </a:cxn>
                <a:cxn ang="0">
                  <a:pos x="45" y="0"/>
                </a:cxn>
                <a:cxn ang="0">
                  <a:pos x="68" y="3"/>
                </a:cxn>
                <a:cxn ang="0">
                  <a:pos x="91" y="8"/>
                </a:cxn>
                <a:cxn ang="0">
                  <a:pos x="111" y="17"/>
                </a:cxn>
                <a:cxn ang="0">
                  <a:pos x="128" y="29"/>
                </a:cxn>
                <a:cxn ang="0">
                  <a:pos x="141" y="44"/>
                </a:cxn>
                <a:cxn ang="0">
                  <a:pos x="147" y="63"/>
                </a:cxn>
                <a:cxn ang="0">
                  <a:pos x="146" y="79"/>
                </a:cxn>
                <a:cxn ang="0">
                  <a:pos x="141" y="89"/>
                </a:cxn>
                <a:cxn ang="0">
                  <a:pos x="130" y="94"/>
                </a:cxn>
                <a:cxn ang="0">
                  <a:pos x="119" y="95"/>
                </a:cxn>
                <a:cxn ang="0">
                  <a:pos x="105" y="90"/>
                </a:cxn>
                <a:cxn ang="0">
                  <a:pos x="93" y="82"/>
                </a:cxn>
                <a:cxn ang="0">
                  <a:pos x="83" y="70"/>
                </a:cxn>
                <a:cxn ang="0">
                  <a:pos x="77" y="55"/>
                </a:cxn>
                <a:cxn ang="0">
                  <a:pos x="71" y="43"/>
                </a:cxn>
                <a:cxn ang="0">
                  <a:pos x="62" y="33"/>
                </a:cxn>
                <a:cxn ang="0">
                  <a:pos x="50" y="23"/>
                </a:cxn>
                <a:cxn ang="0">
                  <a:pos x="36" y="17"/>
                </a:cxn>
                <a:cxn ang="0">
                  <a:pos x="22" y="12"/>
                </a:cxn>
                <a:cxn ang="0">
                  <a:pos x="10" y="7"/>
                </a:cxn>
                <a:cxn ang="0">
                  <a:pos x="3" y="6"/>
                </a:cxn>
                <a:cxn ang="0">
                  <a:pos x="0" y="5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9" name="Freeform 51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0"/>
                </a:cxn>
                <a:cxn ang="0">
                  <a:pos x="38" y="24"/>
                </a:cxn>
                <a:cxn ang="0">
                  <a:pos x="56" y="40"/>
                </a:cxn>
                <a:cxn ang="0">
                  <a:pos x="69" y="59"/>
                </a:cxn>
                <a:cxn ang="0">
                  <a:pos x="81" y="78"/>
                </a:cxn>
                <a:cxn ang="0">
                  <a:pos x="87" y="98"/>
                </a:cxn>
                <a:cxn ang="0">
                  <a:pos x="87" y="119"/>
                </a:cxn>
                <a:cxn ang="0">
                  <a:pos x="81" y="137"/>
                </a:cxn>
                <a:cxn ang="0">
                  <a:pos x="71" y="150"/>
                </a:cxn>
                <a:cxn ang="0">
                  <a:pos x="59" y="154"/>
                </a:cxn>
                <a:cxn ang="0">
                  <a:pos x="49" y="152"/>
                </a:cxn>
                <a:cxn ang="0">
                  <a:pos x="38" y="144"/>
                </a:cxn>
                <a:cxn ang="0">
                  <a:pos x="30" y="133"/>
                </a:cxn>
                <a:cxn ang="0">
                  <a:pos x="26" y="119"/>
                </a:cxn>
                <a:cxn ang="0">
                  <a:pos x="26" y="103"/>
                </a:cxn>
                <a:cxn ang="0">
                  <a:pos x="30" y="88"/>
                </a:cxn>
                <a:cxn ang="0">
                  <a:pos x="34" y="74"/>
                </a:cxn>
                <a:cxn ang="0">
                  <a:pos x="31" y="60"/>
                </a:cxn>
                <a:cxn ang="0">
                  <a:pos x="27" y="45"/>
                </a:cxn>
                <a:cxn ang="0">
                  <a:pos x="21" y="31"/>
                </a:cxn>
                <a:cxn ang="0">
                  <a:pos x="14" y="19"/>
                </a:cxn>
                <a:cxn ang="0">
                  <a:pos x="7" y="9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0" name="Freeform 52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4" y="52"/>
                </a:cxn>
                <a:cxn ang="0">
                  <a:pos x="30" y="36"/>
                </a:cxn>
                <a:cxn ang="0">
                  <a:pos x="49" y="22"/>
                </a:cxn>
                <a:cxn ang="0">
                  <a:pos x="69" y="11"/>
                </a:cxn>
                <a:cxn ang="0">
                  <a:pos x="90" y="4"/>
                </a:cxn>
                <a:cxn ang="0">
                  <a:pos x="110" y="0"/>
                </a:cxn>
                <a:cxn ang="0">
                  <a:pos x="130" y="4"/>
                </a:cxn>
                <a:cxn ang="0">
                  <a:pos x="147" y="13"/>
                </a:cxn>
                <a:cxn ang="0">
                  <a:pos x="158" y="25"/>
                </a:cxn>
                <a:cxn ang="0">
                  <a:pos x="161" y="37"/>
                </a:cxn>
                <a:cxn ang="0">
                  <a:pos x="156" y="47"/>
                </a:cxn>
                <a:cxn ang="0">
                  <a:pos x="148" y="55"/>
                </a:cxn>
                <a:cxn ang="0">
                  <a:pos x="136" y="61"/>
                </a:cxn>
                <a:cxn ang="0">
                  <a:pos x="121" y="64"/>
                </a:cxn>
                <a:cxn ang="0">
                  <a:pos x="105" y="61"/>
                </a:cxn>
                <a:cxn ang="0">
                  <a:pos x="90" y="54"/>
                </a:cxn>
                <a:cxn ang="0">
                  <a:pos x="77" y="49"/>
                </a:cxn>
                <a:cxn ang="0">
                  <a:pos x="63" y="47"/>
                </a:cxn>
                <a:cxn ang="0">
                  <a:pos x="48" y="50"/>
                </a:cxn>
                <a:cxn ang="0">
                  <a:pos x="34" y="54"/>
                </a:cxn>
                <a:cxn ang="0">
                  <a:pos x="21" y="59"/>
                </a:cxn>
                <a:cxn ang="0">
                  <a:pos x="10" y="64"/>
                </a:cxn>
                <a:cxn ang="0">
                  <a:pos x="2" y="68"/>
                </a:cxn>
                <a:cxn ang="0">
                  <a:pos x="0" y="6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1" name="Freeform 53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" y="111"/>
                </a:cxn>
                <a:cxn ang="0">
                  <a:pos x="5" y="88"/>
                </a:cxn>
                <a:cxn ang="0">
                  <a:pos x="11" y="65"/>
                </a:cxn>
                <a:cxn ang="0">
                  <a:pos x="22" y="44"/>
                </a:cxn>
                <a:cxn ang="0">
                  <a:pos x="35" y="25"/>
                </a:cxn>
                <a:cxn ang="0">
                  <a:pos x="49" y="12"/>
                </a:cxn>
                <a:cxn ang="0">
                  <a:pos x="67" y="2"/>
                </a:cxn>
                <a:cxn ang="0">
                  <a:pos x="86" y="0"/>
                </a:cxn>
                <a:cxn ang="0">
                  <a:pos x="102" y="4"/>
                </a:cxn>
                <a:cxn ang="0">
                  <a:pos x="112" y="12"/>
                </a:cxn>
                <a:cxn ang="0">
                  <a:pos x="114" y="22"/>
                </a:cxn>
                <a:cxn ang="0">
                  <a:pos x="112" y="35"/>
                </a:cxn>
                <a:cxn ang="0">
                  <a:pos x="105" y="46"/>
                </a:cxn>
                <a:cxn ang="0">
                  <a:pos x="94" y="56"/>
                </a:cxn>
                <a:cxn ang="0">
                  <a:pos x="81" y="65"/>
                </a:cxn>
                <a:cxn ang="0">
                  <a:pos x="64" y="67"/>
                </a:cxn>
                <a:cxn ang="0">
                  <a:pos x="52" y="69"/>
                </a:cxn>
                <a:cxn ang="0">
                  <a:pos x="39" y="77"/>
                </a:cxn>
                <a:cxn ang="0">
                  <a:pos x="29" y="88"/>
                </a:cxn>
                <a:cxn ang="0">
                  <a:pos x="18" y="99"/>
                </a:cxn>
                <a:cxn ang="0">
                  <a:pos x="11" y="112"/>
                </a:cxn>
                <a:cxn ang="0">
                  <a:pos x="5" y="122"/>
                </a:cxn>
                <a:cxn ang="0">
                  <a:pos x="1" y="130"/>
                </a:cxn>
                <a:cxn ang="0">
                  <a:pos x="0" y="133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2" name="Freeform 54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/>
              <a:ahLst/>
              <a:cxnLst>
                <a:cxn ang="0">
                  <a:pos x="30" y="163"/>
                </a:cxn>
                <a:cxn ang="0">
                  <a:pos x="18" y="145"/>
                </a:cxn>
                <a:cxn ang="0">
                  <a:pos x="9" y="124"/>
                </a:cxn>
                <a:cxn ang="0">
                  <a:pos x="3" y="101"/>
                </a:cxn>
                <a:cxn ang="0">
                  <a:pos x="0" y="78"/>
                </a:cxn>
                <a:cxn ang="0">
                  <a:pos x="0" y="56"/>
                </a:cxn>
                <a:cxn ang="0">
                  <a:pos x="4" y="36"/>
                </a:cxn>
                <a:cxn ang="0">
                  <a:pos x="13" y="18"/>
                </a:cxn>
                <a:cxn ang="0">
                  <a:pos x="28" y="6"/>
                </a:cxn>
                <a:cxn ang="0">
                  <a:pos x="43" y="0"/>
                </a:cxn>
                <a:cxn ang="0">
                  <a:pos x="56" y="2"/>
                </a:cxn>
                <a:cxn ang="0">
                  <a:pos x="64" y="9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68" y="48"/>
                </a:cxn>
                <a:cxn ang="0">
                  <a:pos x="59" y="62"/>
                </a:cxn>
                <a:cxn ang="0">
                  <a:pos x="48" y="74"/>
                </a:cxn>
                <a:cxn ang="0">
                  <a:pos x="33" y="97"/>
                </a:cxn>
                <a:cxn ang="0">
                  <a:pos x="27" y="127"/>
                </a:cxn>
                <a:cxn ang="0">
                  <a:pos x="28" y="152"/>
                </a:cxn>
                <a:cxn ang="0">
                  <a:pos x="30" y="163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3" name="Freeform 55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3" y="4"/>
                </a:cxn>
                <a:cxn ang="0">
                  <a:pos x="44" y="8"/>
                </a:cxn>
                <a:cxn ang="0">
                  <a:pos x="69" y="16"/>
                </a:cxn>
                <a:cxn ang="0">
                  <a:pos x="98" y="27"/>
                </a:cxn>
                <a:cxn ang="0">
                  <a:pos x="129" y="39"/>
                </a:cxn>
                <a:cxn ang="0">
                  <a:pos x="162" y="55"/>
                </a:cxn>
                <a:cxn ang="0">
                  <a:pos x="196" y="74"/>
                </a:cxn>
                <a:cxn ang="0">
                  <a:pos x="229" y="96"/>
                </a:cxn>
                <a:cxn ang="0">
                  <a:pos x="262" y="120"/>
                </a:cxn>
                <a:cxn ang="0">
                  <a:pos x="291" y="146"/>
                </a:cxn>
                <a:cxn ang="0">
                  <a:pos x="317" y="178"/>
                </a:cxn>
                <a:cxn ang="0">
                  <a:pos x="340" y="210"/>
                </a:cxn>
                <a:cxn ang="0">
                  <a:pos x="356" y="247"/>
                </a:cxn>
                <a:cxn ang="0">
                  <a:pos x="361" y="267"/>
                </a:cxn>
                <a:cxn ang="0">
                  <a:pos x="358" y="287"/>
                </a:cxn>
                <a:cxn ang="0">
                  <a:pos x="354" y="304"/>
                </a:cxn>
                <a:cxn ang="0">
                  <a:pos x="346" y="319"/>
                </a:cxn>
                <a:cxn ang="0">
                  <a:pos x="336" y="331"/>
                </a:cxn>
                <a:cxn ang="0">
                  <a:pos x="328" y="340"/>
                </a:cxn>
                <a:cxn ang="0">
                  <a:pos x="323" y="346"/>
                </a:cxn>
                <a:cxn ang="0">
                  <a:pos x="320" y="348"/>
                </a:cxn>
                <a:cxn ang="0">
                  <a:pos x="321" y="346"/>
                </a:cxn>
                <a:cxn ang="0">
                  <a:pos x="326" y="341"/>
                </a:cxn>
                <a:cxn ang="0">
                  <a:pos x="331" y="332"/>
                </a:cxn>
                <a:cxn ang="0">
                  <a:pos x="336" y="320"/>
                </a:cxn>
                <a:cxn ang="0">
                  <a:pos x="340" y="305"/>
                </a:cxn>
                <a:cxn ang="0">
                  <a:pos x="342" y="287"/>
                </a:cxn>
                <a:cxn ang="0">
                  <a:pos x="341" y="267"/>
                </a:cxn>
                <a:cxn ang="0">
                  <a:pos x="336" y="244"/>
                </a:cxn>
                <a:cxn ang="0">
                  <a:pos x="326" y="220"/>
                </a:cxn>
                <a:cxn ang="0">
                  <a:pos x="309" y="194"/>
                </a:cxn>
                <a:cxn ang="0">
                  <a:pos x="283" y="165"/>
                </a:cxn>
                <a:cxn ang="0">
                  <a:pos x="250" y="136"/>
                </a:cxn>
                <a:cxn ang="0">
                  <a:pos x="207" y="105"/>
                </a:cxn>
                <a:cxn ang="0">
                  <a:pos x="153" y="73"/>
                </a:cxn>
                <a:cxn ang="0">
                  <a:pos x="88" y="39"/>
                </a:cxn>
                <a:cxn ang="0">
                  <a:pos x="8" y="6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4" name="Freeform 56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0" y="30"/>
                </a:cxn>
                <a:cxn ang="0">
                  <a:pos x="2" y="71"/>
                </a:cxn>
                <a:cxn ang="0">
                  <a:pos x="0" y="121"/>
                </a:cxn>
                <a:cxn ang="0">
                  <a:pos x="5" y="175"/>
                </a:cxn>
                <a:cxn ang="0">
                  <a:pos x="19" y="228"/>
                </a:cxn>
                <a:cxn ang="0">
                  <a:pos x="43" y="276"/>
                </a:cxn>
                <a:cxn ang="0">
                  <a:pos x="79" y="316"/>
                </a:cxn>
                <a:cxn ang="0">
                  <a:pos x="126" y="343"/>
                </a:cxn>
                <a:cxn ang="0">
                  <a:pos x="123" y="341"/>
                </a:cxn>
                <a:cxn ang="0">
                  <a:pos x="115" y="332"/>
                </a:cxn>
                <a:cxn ang="0">
                  <a:pos x="102" y="321"/>
                </a:cxn>
                <a:cxn ang="0">
                  <a:pos x="87" y="306"/>
                </a:cxn>
                <a:cxn ang="0">
                  <a:pos x="71" y="288"/>
                </a:cxn>
                <a:cxn ang="0">
                  <a:pos x="55" y="267"/>
                </a:cxn>
                <a:cxn ang="0">
                  <a:pos x="41" y="245"/>
                </a:cxn>
                <a:cxn ang="0">
                  <a:pos x="30" y="221"/>
                </a:cxn>
                <a:cxn ang="0">
                  <a:pos x="19" y="183"/>
                </a:cxn>
                <a:cxn ang="0">
                  <a:pos x="13" y="145"/>
                </a:cxn>
                <a:cxn ang="0">
                  <a:pos x="12" y="108"/>
                </a:cxn>
                <a:cxn ang="0">
                  <a:pos x="13" y="73"/>
                </a:cxn>
                <a:cxn ang="0">
                  <a:pos x="17" y="43"/>
                </a:cxn>
                <a:cxn ang="0">
                  <a:pos x="20" y="20"/>
                </a:cxn>
                <a:cxn ang="0">
                  <a:pos x="24" y="5"/>
                </a:cxn>
                <a:cxn ang="0">
                  <a:pos x="25" y="0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5" name="Freeform 57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/>
              <a:ahLst/>
              <a:cxnLst>
                <a:cxn ang="0">
                  <a:pos x="332" y="160"/>
                </a:cxn>
                <a:cxn ang="0">
                  <a:pos x="326" y="146"/>
                </a:cxn>
                <a:cxn ang="0">
                  <a:pos x="318" y="130"/>
                </a:cxn>
                <a:cxn ang="0">
                  <a:pos x="305" y="114"/>
                </a:cxn>
                <a:cxn ang="0">
                  <a:pos x="290" y="96"/>
                </a:cxn>
                <a:cxn ang="0">
                  <a:pos x="273" y="79"/>
                </a:cxn>
                <a:cxn ang="0">
                  <a:pos x="254" y="63"/>
                </a:cxn>
                <a:cxn ang="0">
                  <a:pos x="232" y="48"/>
                </a:cxn>
                <a:cxn ang="0">
                  <a:pos x="208" y="34"/>
                </a:cxn>
                <a:cxn ang="0">
                  <a:pos x="183" y="21"/>
                </a:cxn>
                <a:cxn ang="0">
                  <a:pos x="158" y="11"/>
                </a:cxn>
                <a:cxn ang="0">
                  <a:pos x="132" y="4"/>
                </a:cxn>
                <a:cxn ang="0">
                  <a:pos x="104" y="0"/>
                </a:cxn>
                <a:cxn ang="0">
                  <a:pos x="77" y="0"/>
                </a:cxn>
                <a:cxn ang="0">
                  <a:pos x="51" y="2"/>
                </a:cxn>
                <a:cxn ang="0">
                  <a:pos x="26" y="10"/>
                </a:cxn>
                <a:cxn ang="0">
                  <a:pos x="0" y="23"/>
                </a:cxn>
                <a:cxn ang="0">
                  <a:pos x="5" y="21"/>
                </a:cxn>
                <a:cxn ang="0">
                  <a:pos x="15" y="19"/>
                </a:cxn>
                <a:cxn ang="0">
                  <a:pos x="33" y="17"/>
                </a:cxn>
                <a:cxn ang="0">
                  <a:pos x="54" y="15"/>
                </a:cxn>
                <a:cxn ang="0">
                  <a:pos x="79" y="13"/>
                </a:cxn>
                <a:cxn ang="0">
                  <a:pos x="105" y="15"/>
                </a:cxn>
                <a:cxn ang="0">
                  <a:pos x="132" y="18"/>
                </a:cxn>
                <a:cxn ang="0">
                  <a:pos x="157" y="24"/>
                </a:cxn>
                <a:cxn ang="0">
                  <a:pos x="194" y="39"/>
                </a:cxn>
                <a:cxn ang="0">
                  <a:pos x="226" y="59"/>
                </a:cxn>
                <a:cxn ang="0">
                  <a:pos x="256" y="81"/>
                </a:cxn>
                <a:cxn ang="0">
                  <a:pos x="282" y="104"/>
                </a:cxn>
                <a:cxn ang="0">
                  <a:pos x="303" y="125"/>
                </a:cxn>
                <a:cxn ang="0">
                  <a:pos x="318" y="144"/>
                </a:cxn>
                <a:cxn ang="0">
                  <a:pos x="329" y="155"/>
                </a:cxn>
                <a:cxn ang="0">
                  <a:pos x="332" y="160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6" name="Freeform 58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/>
              <a:ahLst/>
              <a:cxnLst>
                <a:cxn ang="0">
                  <a:pos x="330" y="1333"/>
                </a:cxn>
                <a:cxn ang="0">
                  <a:pos x="242" y="1323"/>
                </a:cxn>
                <a:cxn ang="0">
                  <a:pos x="162" y="1304"/>
                </a:cxn>
                <a:cxn ang="0">
                  <a:pos x="96" y="1268"/>
                </a:cxn>
                <a:cxn ang="0">
                  <a:pos x="53" y="1211"/>
                </a:cxn>
                <a:cxn ang="0">
                  <a:pos x="42" y="1130"/>
                </a:cxn>
                <a:cxn ang="0">
                  <a:pos x="68" y="1017"/>
                </a:cxn>
                <a:cxn ang="0">
                  <a:pos x="142" y="867"/>
                </a:cxn>
                <a:cxn ang="0">
                  <a:pos x="248" y="700"/>
                </a:cxn>
                <a:cxn ang="0">
                  <a:pos x="318" y="556"/>
                </a:cxn>
                <a:cxn ang="0">
                  <a:pos x="357" y="426"/>
                </a:cxn>
                <a:cxn ang="0">
                  <a:pos x="368" y="310"/>
                </a:cxn>
                <a:cxn ang="0">
                  <a:pos x="355" y="210"/>
                </a:cxn>
                <a:cxn ang="0">
                  <a:pos x="323" y="129"/>
                </a:cxn>
                <a:cxn ang="0">
                  <a:pos x="276" y="65"/>
                </a:cxn>
                <a:cxn ang="0">
                  <a:pos x="218" y="22"/>
                </a:cxn>
                <a:cxn ang="0">
                  <a:pos x="162" y="2"/>
                </a:cxn>
                <a:cxn ang="0">
                  <a:pos x="119" y="2"/>
                </a:cxn>
                <a:cxn ang="0">
                  <a:pos x="84" y="15"/>
                </a:cxn>
                <a:cxn ang="0">
                  <a:pos x="56" y="35"/>
                </a:cxn>
                <a:cxn ang="0">
                  <a:pos x="33" y="62"/>
                </a:cxn>
                <a:cxn ang="0">
                  <a:pos x="16" y="87"/>
                </a:cxn>
                <a:cxn ang="0">
                  <a:pos x="6" y="108"/>
                </a:cxn>
                <a:cxn ang="0">
                  <a:pos x="1" y="121"/>
                </a:cxn>
                <a:cxn ang="0">
                  <a:pos x="1" y="122"/>
                </a:cxn>
                <a:cxn ang="0">
                  <a:pos x="8" y="111"/>
                </a:cxn>
                <a:cxn ang="0">
                  <a:pos x="23" y="94"/>
                </a:cxn>
                <a:cxn ang="0">
                  <a:pos x="44" y="75"/>
                </a:cxn>
                <a:cxn ang="0">
                  <a:pos x="69" y="54"/>
                </a:cxn>
                <a:cxn ang="0">
                  <a:pos x="99" y="37"/>
                </a:cxn>
                <a:cxn ang="0">
                  <a:pos x="133" y="27"/>
                </a:cxn>
                <a:cxn ang="0">
                  <a:pos x="170" y="27"/>
                </a:cxn>
                <a:cxn ang="0">
                  <a:pos x="210" y="42"/>
                </a:cxn>
                <a:cxn ang="0">
                  <a:pos x="253" y="72"/>
                </a:cxn>
                <a:cxn ang="0">
                  <a:pos x="293" y="114"/>
                </a:cxn>
                <a:cxn ang="0">
                  <a:pos x="327" y="169"/>
                </a:cxn>
                <a:cxn ang="0">
                  <a:pos x="350" y="236"/>
                </a:cxn>
                <a:cxn ang="0">
                  <a:pos x="361" y="313"/>
                </a:cxn>
                <a:cxn ang="0">
                  <a:pos x="353" y="402"/>
                </a:cxn>
                <a:cxn ang="0">
                  <a:pos x="322" y="501"/>
                </a:cxn>
                <a:cxn ang="0">
                  <a:pos x="268" y="610"/>
                </a:cxn>
                <a:cxn ang="0">
                  <a:pos x="205" y="715"/>
                </a:cxn>
                <a:cxn ang="0">
                  <a:pos x="145" y="813"/>
                </a:cxn>
                <a:cxn ang="0">
                  <a:pos x="92" y="902"/>
                </a:cxn>
                <a:cxn ang="0">
                  <a:pos x="49" y="984"/>
                </a:cxn>
                <a:cxn ang="0">
                  <a:pos x="19" y="1060"/>
                </a:cxn>
                <a:cxn ang="0">
                  <a:pos x="7" y="1130"/>
                </a:cxn>
                <a:cxn ang="0">
                  <a:pos x="19" y="1193"/>
                </a:cxn>
                <a:cxn ang="0">
                  <a:pos x="56" y="1249"/>
                </a:cxn>
                <a:cxn ang="0">
                  <a:pos x="104" y="1290"/>
                </a:cxn>
                <a:cxn ang="0">
                  <a:pos x="158" y="1317"/>
                </a:cxn>
                <a:cxn ang="0">
                  <a:pos x="215" y="1332"/>
                </a:cxn>
                <a:cxn ang="0">
                  <a:pos x="269" y="1339"/>
                </a:cxn>
                <a:cxn ang="0">
                  <a:pos x="316" y="1340"/>
                </a:cxn>
                <a:cxn ang="0">
                  <a:pos x="350" y="1338"/>
                </a:cxn>
                <a:cxn ang="0">
                  <a:pos x="371" y="1336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7" name="Freeform 59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/>
              <a:ahLst/>
              <a:cxnLst>
                <a:cxn ang="0">
                  <a:pos x="99" y="62"/>
                </a:cxn>
                <a:cxn ang="0">
                  <a:pos x="105" y="56"/>
                </a:cxn>
                <a:cxn ang="0">
                  <a:pos x="110" y="48"/>
                </a:cxn>
                <a:cxn ang="0">
                  <a:pos x="110" y="39"/>
                </a:cxn>
                <a:cxn ang="0">
                  <a:pos x="108" y="31"/>
                </a:cxn>
                <a:cxn ang="0">
                  <a:pos x="102" y="25"/>
                </a:cxn>
                <a:cxn ang="0">
                  <a:pos x="94" y="21"/>
                </a:cxn>
                <a:cxn ang="0">
                  <a:pos x="86" y="20"/>
                </a:cxn>
                <a:cxn ang="0">
                  <a:pos x="77" y="23"/>
                </a:cxn>
                <a:cxn ang="0">
                  <a:pos x="74" y="13"/>
                </a:cxn>
                <a:cxn ang="0">
                  <a:pos x="70" y="6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8" y="2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3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4"/>
                </a:cxn>
                <a:cxn ang="0">
                  <a:pos x="3" y="31"/>
                </a:cxn>
                <a:cxn ang="0">
                  <a:pos x="1" y="39"/>
                </a:cxn>
                <a:cxn ang="0">
                  <a:pos x="1" y="47"/>
                </a:cxn>
                <a:cxn ang="0">
                  <a:pos x="4" y="55"/>
                </a:cxn>
                <a:cxn ang="0">
                  <a:pos x="11" y="61"/>
                </a:cxn>
                <a:cxn ang="0">
                  <a:pos x="4" y="66"/>
                </a:cxn>
                <a:cxn ang="0">
                  <a:pos x="0" y="74"/>
                </a:cxn>
                <a:cxn ang="0">
                  <a:pos x="0" y="84"/>
                </a:cxn>
                <a:cxn ang="0">
                  <a:pos x="2" y="92"/>
                </a:cxn>
                <a:cxn ang="0">
                  <a:pos x="8" y="97"/>
                </a:cxn>
                <a:cxn ang="0">
                  <a:pos x="16" y="101"/>
                </a:cxn>
                <a:cxn ang="0">
                  <a:pos x="24" y="102"/>
                </a:cxn>
                <a:cxn ang="0">
                  <a:pos x="33" y="100"/>
                </a:cxn>
                <a:cxn ang="0">
                  <a:pos x="35" y="109"/>
                </a:cxn>
                <a:cxn ang="0">
                  <a:pos x="40" y="116"/>
                </a:cxn>
                <a:cxn ang="0">
                  <a:pos x="46" y="121"/>
                </a:cxn>
                <a:cxn ang="0">
                  <a:pos x="54" y="123"/>
                </a:cxn>
                <a:cxn ang="0">
                  <a:pos x="62" y="121"/>
                </a:cxn>
                <a:cxn ang="0">
                  <a:pos x="69" y="116"/>
                </a:cxn>
                <a:cxn ang="0">
                  <a:pos x="73" y="109"/>
                </a:cxn>
                <a:cxn ang="0">
                  <a:pos x="76" y="101"/>
                </a:cxn>
                <a:cxn ang="0">
                  <a:pos x="85" y="103"/>
                </a:cxn>
                <a:cxn ang="0">
                  <a:pos x="93" y="102"/>
                </a:cxn>
                <a:cxn ang="0">
                  <a:pos x="101" y="99"/>
                </a:cxn>
                <a:cxn ang="0">
                  <a:pos x="107" y="93"/>
                </a:cxn>
                <a:cxn ang="0">
                  <a:pos x="109" y="85"/>
                </a:cxn>
                <a:cxn ang="0">
                  <a:pos x="109" y="77"/>
                </a:cxn>
                <a:cxn ang="0">
                  <a:pos x="105" y="69"/>
                </a:cxn>
                <a:cxn ang="0">
                  <a:pos x="99" y="62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8" name="Freeform 60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30" y="10"/>
                </a:cxn>
                <a:cxn ang="0">
                  <a:pos x="31" y="17"/>
                </a:cxn>
                <a:cxn ang="0">
                  <a:pos x="30" y="24"/>
                </a:cxn>
                <a:cxn ang="0">
                  <a:pos x="26" y="28"/>
                </a:cxn>
                <a:cxn ang="0">
                  <a:pos x="22" y="32"/>
                </a:cxn>
                <a:cxn ang="0">
                  <a:pos x="15" y="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9" name="Freeform 61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/>
              <a:ahLst/>
              <a:cxnLst>
                <a:cxn ang="0">
                  <a:pos x="101" y="61"/>
                </a:cxn>
                <a:cxn ang="0">
                  <a:pos x="108" y="55"/>
                </a:cxn>
                <a:cxn ang="0">
                  <a:pos x="111" y="47"/>
                </a:cxn>
                <a:cxn ang="0">
                  <a:pos x="111" y="39"/>
                </a:cxn>
                <a:cxn ang="0">
                  <a:pos x="109" y="31"/>
                </a:cxn>
                <a:cxn ang="0">
                  <a:pos x="103" y="24"/>
                </a:cxn>
                <a:cxn ang="0">
                  <a:pos x="96" y="21"/>
                </a:cxn>
                <a:cxn ang="0">
                  <a:pos x="88" y="20"/>
                </a:cxn>
                <a:cxn ang="0">
                  <a:pos x="79" y="22"/>
                </a:cxn>
                <a:cxn ang="0">
                  <a:pos x="77" y="13"/>
                </a:cxn>
                <a:cxn ang="0">
                  <a:pos x="71" y="6"/>
                </a:cxn>
                <a:cxn ang="0">
                  <a:pos x="64" y="1"/>
                </a:cxn>
                <a:cxn ang="0">
                  <a:pos x="56" y="0"/>
                </a:cxn>
                <a:cxn ang="0">
                  <a:pos x="48" y="1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2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3"/>
                </a:cxn>
                <a:cxn ang="0">
                  <a:pos x="3" y="30"/>
                </a:cxn>
                <a:cxn ang="0">
                  <a:pos x="1" y="38"/>
                </a:cxn>
                <a:cxn ang="0">
                  <a:pos x="1" y="46"/>
                </a:cxn>
                <a:cxn ang="0">
                  <a:pos x="4" y="54"/>
                </a:cxn>
                <a:cxn ang="0">
                  <a:pos x="11" y="60"/>
                </a:cxn>
                <a:cxn ang="0">
                  <a:pos x="4" y="66"/>
                </a:cxn>
                <a:cxn ang="0">
                  <a:pos x="1" y="74"/>
                </a:cxn>
                <a:cxn ang="0">
                  <a:pos x="0" y="83"/>
                </a:cxn>
                <a:cxn ang="0">
                  <a:pos x="2" y="91"/>
                </a:cxn>
                <a:cxn ang="0">
                  <a:pos x="8" y="98"/>
                </a:cxn>
                <a:cxn ang="0">
                  <a:pos x="16" y="102"/>
                </a:cxn>
                <a:cxn ang="0">
                  <a:pos x="24" y="102"/>
                </a:cxn>
                <a:cxn ang="0">
                  <a:pos x="33" y="99"/>
                </a:cxn>
                <a:cxn ang="0">
                  <a:pos x="35" y="108"/>
                </a:cxn>
                <a:cxn ang="0">
                  <a:pos x="40" y="115"/>
                </a:cxn>
                <a:cxn ang="0">
                  <a:pos x="47" y="120"/>
                </a:cxn>
                <a:cxn ang="0">
                  <a:pos x="55" y="122"/>
                </a:cxn>
                <a:cxn ang="0">
                  <a:pos x="63" y="120"/>
                </a:cxn>
                <a:cxn ang="0">
                  <a:pos x="70" y="115"/>
                </a:cxn>
                <a:cxn ang="0">
                  <a:pos x="76" y="108"/>
                </a:cxn>
                <a:cxn ang="0">
                  <a:pos x="78" y="100"/>
                </a:cxn>
                <a:cxn ang="0">
                  <a:pos x="87" y="103"/>
                </a:cxn>
                <a:cxn ang="0">
                  <a:pos x="95" y="102"/>
                </a:cxn>
                <a:cxn ang="0">
                  <a:pos x="103" y="98"/>
                </a:cxn>
                <a:cxn ang="0">
                  <a:pos x="109" y="92"/>
                </a:cxn>
                <a:cxn ang="0">
                  <a:pos x="111" y="84"/>
                </a:cxn>
                <a:cxn ang="0">
                  <a:pos x="110" y="76"/>
                </a:cxn>
                <a:cxn ang="0">
                  <a:pos x="107" y="68"/>
                </a:cxn>
                <a:cxn ang="0">
                  <a:pos x="101" y="61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0" name="Freeform 62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9" y="31"/>
                </a:cxn>
                <a:cxn ang="0">
                  <a:pos x="4" y="28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23" y="1"/>
                </a:cxn>
                <a:cxn ang="0">
                  <a:pos x="27" y="5"/>
                </a:cxn>
                <a:cxn ang="0">
                  <a:pos x="31" y="9"/>
                </a:cxn>
                <a:cxn ang="0">
                  <a:pos x="32" y="16"/>
                </a:cxn>
                <a:cxn ang="0">
                  <a:pos x="31" y="23"/>
                </a:cxn>
                <a:cxn ang="0">
                  <a:pos x="27" y="28"/>
                </a:cxn>
                <a:cxn ang="0">
                  <a:pos x="23" y="31"/>
                </a:cxn>
                <a:cxn ang="0">
                  <a:pos x="16" y="32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1" name="Freeform 63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/>
              <a:ahLst/>
              <a:cxnLst>
                <a:cxn ang="0">
                  <a:pos x="131" y="67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8"/>
                </a:cxn>
                <a:cxn ang="0">
                  <a:pos x="112" y="26"/>
                </a:cxn>
                <a:cxn ang="0">
                  <a:pos x="102" y="26"/>
                </a:cxn>
                <a:cxn ang="0">
                  <a:pos x="94" y="18"/>
                </a:cxn>
                <a:cxn ang="0">
                  <a:pos x="79" y="3"/>
                </a:cxn>
                <a:cxn ang="0">
                  <a:pos x="58" y="3"/>
                </a:cxn>
                <a:cxn ang="0">
                  <a:pos x="44" y="16"/>
                </a:cxn>
                <a:cxn ang="0">
                  <a:pos x="36" y="24"/>
                </a:cxn>
                <a:cxn ang="0">
                  <a:pos x="25" y="24"/>
                </a:cxn>
                <a:cxn ang="0">
                  <a:pos x="15" y="27"/>
                </a:cxn>
                <a:cxn ang="0">
                  <a:pos x="7" y="32"/>
                </a:cxn>
                <a:cxn ang="0">
                  <a:pos x="0" y="46"/>
                </a:cxn>
                <a:cxn ang="0">
                  <a:pos x="6" y="66"/>
                </a:cxn>
                <a:cxn ang="0">
                  <a:pos x="5" y="81"/>
                </a:cxn>
                <a:cxn ang="0">
                  <a:pos x="0" y="100"/>
                </a:cxn>
                <a:cxn ang="0">
                  <a:pos x="7" y="115"/>
                </a:cxn>
                <a:cxn ang="0">
                  <a:pos x="14" y="121"/>
                </a:cxn>
                <a:cxn ang="0">
                  <a:pos x="25" y="123"/>
                </a:cxn>
                <a:cxn ang="0">
                  <a:pos x="34" y="122"/>
                </a:cxn>
                <a:cxn ang="0">
                  <a:pos x="42" y="132"/>
                </a:cxn>
                <a:cxn ang="0">
                  <a:pos x="57" y="147"/>
                </a:cxn>
                <a:cxn ang="0">
                  <a:pos x="78" y="147"/>
                </a:cxn>
                <a:cxn ang="0">
                  <a:pos x="91" y="133"/>
                </a:cxn>
                <a:cxn ang="0">
                  <a:pos x="100" y="123"/>
                </a:cxn>
                <a:cxn ang="0">
                  <a:pos x="111" y="125"/>
                </a:cxn>
                <a:cxn ang="0">
                  <a:pos x="120" y="122"/>
                </a:cxn>
                <a:cxn ang="0">
                  <a:pos x="128" y="117"/>
                </a:cxn>
                <a:cxn ang="0">
                  <a:pos x="135" y="103"/>
                </a:cxn>
                <a:cxn ang="0">
                  <a:pos x="129" y="8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2" name="Freeform 64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11" y="38"/>
                </a:cxn>
                <a:cxn ang="0">
                  <a:pos x="5" y="34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8" y="12"/>
                </a:cxn>
                <a:cxn ang="0">
                  <a:pos x="39" y="20"/>
                </a:cxn>
                <a:cxn ang="0">
                  <a:pos x="38" y="27"/>
                </a:cxn>
                <a:cxn ang="0">
                  <a:pos x="33" y="34"/>
                </a:cxn>
                <a:cxn ang="0">
                  <a:pos x="26" y="38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3" name="Freeform 65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5" y="172"/>
                </a:cxn>
                <a:cxn ang="0">
                  <a:pos x="52" y="158"/>
                </a:cxn>
                <a:cxn ang="0">
                  <a:pos x="76" y="141"/>
                </a:cxn>
                <a:cxn ang="0">
                  <a:pos x="97" y="120"/>
                </a:cxn>
                <a:cxn ang="0">
                  <a:pos x="114" y="98"/>
                </a:cxn>
                <a:cxn ang="0">
                  <a:pos x="124" y="74"/>
                </a:cxn>
                <a:cxn ang="0">
                  <a:pos x="129" y="50"/>
                </a:cxn>
                <a:cxn ang="0">
                  <a:pos x="124" y="26"/>
                </a:cxn>
                <a:cxn ang="0">
                  <a:pos x="114" y="8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72" y="8"/>
                </a:cxn>
                <a:cxn ang="0">
                  <a:pos x="61" y="21"/>
                </a:cxn>
                <a:cxn ang="0">
                  <a:pos x="53" y="38"/>
                </a:cxn>
                <a:cxn ang="0">
                  <a:pos x="49" y="58"/>
                </a:cxn>
                <a:cxn ang="0">
                  <a:pos x="52" y="79"/>
                </a:cxn>
                <a:cxn ang="0">
                  <a:pos x="54" y="95"/>
                </a:cxn>
                <a:cxn ang="0">
                  <a:pos x="49" y="113"/>
                </a:cxn>
                <a:cxn ang="0">
                  <a:pos x="41" y="129"/>
                </a:cxn>
                <a:cxn ang="0">
                  <a:pos x="31" y="145"/>
                </a:cxn>
                <a:cxn ang="0">
                  <a:pos x="19" y="160"/>
                </a:cxn>
                <a:cxn ang="0">
                  <a:pos x="10" y="171"/>
                </a:cxn>
                <a:cxn ang="0">
                  <a:pos x="2" y="179"/>
                </a:cxn>
                <a:cxn ang="0">
                  <a:pos x="0" y="181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4" name="Freeform 66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/>
              <a:ahLst/>
              <a:cxnLst>
                <a:cxn ang="0">
                  <a:pos x="50" y="206"/>
                </a:cxn>
                <a:cxn ang="0">
                  <a:pos x="65" y="183"/>
                </a:cxn>
                <a:cxn ang="0">
                  <a:pos x="77" y="157"/>
                </a:cxn>
                <a:cxn ang="0">
                  <a:pos x="85" y="128"/>
                </a:cxn>
                <a:cxn ang="0">
                  <a:pos x="90" y="99"/>
                </a:cxn>
                <a:cxn ang="0">
                  <a:pos x="88" y="70"/>
                </a:cxn>
                <a:cxn ang="0">
                  <a:pos x="83" y="45"/>
                </a:cxn>
                <a:cxn ang="0">
                  <a:pos x="70" y="23"/>
                </a:cxn>
                <a:cxn ang="0">
                  <a:pos x="52" y="7"/>
                </a:cxn>
                <a:cxn ang="0">
                  <a:pos x="33" y="0"/>
                </a:cxn>
                <a:cxn ang="0">
                  <a:pos x="18" y="2"/>
                </a:cxn>
                <a:cxn ang="0">
                  <a:pos x="7" y="12"/>
                </a:cxn>
                <a:cxn ang="0">
                  <a:pos x="1" y="26"/>
                </a:cxn>
                <a:cxn ang="0">
                  <a:pos x="0" y="43"/>
                </a:cxn>
                <a:cxn ang="0">
                  <a:pos x="3" y="61"/>
                </a:cxn>
                <a:cxn ang="0">
                  <a:pos x="12" y="80"/>
                </a:cxn>
                <a:cxn ang="0">
                  <a:pos x="27" y="93"/>
                </a:cxn>
                <a:cxn ang="0">
                  <a:pos x="39" y="106"/>
                </a:cxn>
                <a:cxn ang="0">
                  <a:pos x="47" y="122"/>
                </a:cxn>
                <a:cxn ang="0">
                  <a:pos x="52" y="141"/>
                </a:cxn>
                <a:cxn ang="0">
                  <a:pos x="53" y="159"/>
                </a:cxn>
                <a:cxn ang="0">
                  <a:pos x="53" y="178"/>
                </a:cxn>
                <a:cxn ang="0">
                  <a:pos x="53" y="193"/>
                </a:cxn>
                <a:cxn ang="0">
                  <a:pos x="50" y="203"/>
                </a:cxn>
                <a:cxn ang="0">
                  <a:pos x="50" y="206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5" name="Freeform 67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3" y="84"/>
                </a:cxn>
                <a:cxn ang="0">
                  <a:pos x="26" y="88"/>
                </a:cxn>
                <a:cxn ang="0">
                  <a:pos x="39" y="92"/>
                </a:cxn>
                <a:cxn ang="0">
                  <a:pos x="53" y="95"/>
                </a:cxn>
                <a:cxn ang="0">
                  <a:pos x="68" y="98"/>
                </a:cxn>
                <a:cxn ang="0">
                  <a:pos x="83" y="99"/>
                </a:cxn>
                <a:cxn ang="0">
                  <a:pos x="98" y="99"/>
                </a:cxn>
                <a:cxn ang="0">
                  <a:pos x="113" y="99"/>
                </a:cxn>
                <a:cxn ang="0">
                  <a:pos x="127" y="96"/>
                </a:cxn>
                <a:cxn ang="0">
                  <a:pos x="140" y="93"/>
                </a:cxn>
                <a:cxn ang="0">
                  <a:pos x="152" y="90"/>
                </a:cxn>
                <a:cxn ang="0">
                  <a:pos x="165" y="84"/>
                </a:cxn>
                <a:cxn ang="0">
                  <a:pos x="175" y="77"/>
                </a:cxn>
                <a:cxn ang="0">
                  <a:pos x="184" y="68"/>
                </a:cxn>
                <a:cxn ang="0">
                  <a:pos x="191" y="58"/>
                </a:cxn>
                <a:cxn ang="0">
                  <a:pos x="197" y="47"/>
                </a:cxn>
                <a:cxn ang="0">
                  <a:pos x="201" y="27"/>
                </a:cxn>
                <a:cxn ang="0">
                  <a:pos x="196" y="12"/>
                </a:cxn>
                <a:cxn ang="0">
                  <a:pos x="186" y="3"/>
                </a:cxn>
                <a:cxn ang="0">
                  <a:pos x="171" y="0"/>
                </a:cxn>
                <a:cxn ang="0">
                  <a:pos x="153" y="2"/>
                </a:cxn>
                <a:cxn ang="0">
                  <a:pos x="136" y="9"/>
                </a:cxn>
                <a:cxn ang="0">
                  <a:pos x="120" y="20"/>
                </a:cxn>
                <a:cxn ang="0">
                  <a:pos x="108" y="38"/>
                </a:cxn>
                <a:cxn ang="0">
                  <a:pos x="98" y="52"/>
                </a:cxn>
                <a:cxn ang="0">
                  <a:pos x="83" y="62"/>
                </a:cxn>
                <a:cxn ang="0">
                  <a:pos x="66" y="69"/>
                </a:cxn>
                <a:cxn ang="0">
                  <a:pos x="47" y="73"/>
                </a:cxn>
                <a:cxn ang="0">
                  <a:pos x="29" y="76"/>
                </a:cxn>
                <a:cxn ang="0">
                  <a:pos x="14" y="78"/>
                </a:cxn>
                <a:cxn ang="0">
                  <a:pos x="4" y="78"/>
                </a:cxn>
                <a:cxn ang="0">
                  <a:pos x="0" y="78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6" name="Freeform 68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3"/>
                </a:cxn>
                <a:cxn ang="0">
                  <a:pos x="33" y="44"/>
                </a:cxn>
                <a:cxn ang="0">
                  <a:pos x="55" y="65"/>
                </a:cxn>
                <a:cxn ang="0">
                  <a:pos x="79" y="81"/>
                </a:cxn>
                <a:cxn ang="0">
                  <a:pos x="105" y="94"/>
                </a:cxn>
                <a:cxn ang="0">
                  <a:pos x="130" y="100"/>
                </a:cxn>
                <a:cxn ang="0">
                  <a:pos x="154" y="99"/>
                </a:cxn>
                <a:cxn ang="0">
                  <a:pos x="177" y="89"/>
                </a:cxn>
                <a:cxn ang="0">
                  <a:pos x="192" y="76"/>
                </a:cxn>
                <a:cxn ang="0">
                  <a:pos x="198" y="61"/>
                </a:cxn>
                <a:cxn ang="0">
                  <a:pos x="194" y="47"/>
                </a:cxn>
                <a:cxn ang="0">
                  <a:pos x="184" y="35"/>
                </a:cxn>
                <a:cxn ang="0">
                  <a:pos x="169" y="26"/>
                </a:cxn>
                <a:cxn ang="0">
                  <a:pos x="151" y="21"/>
                </a:cxn>
                <a:cxn ang="0">
                  <a:pos x="131" y="23"/>
                </a:cxn>
                <a:cxn ang="0">
                  <a:pos x="111" y="29"/>
                </a:cxn>
                <a:cxn ang="0">
                  <a:pos x="95" y="34"/>
                </a:cxn>
                <a:cxn ang="0">
                  <a:pos x="78" y="34"/>
                </a:cxn>
                <a:cxn ang="0">
                  <a:pos x="58" y="29"/>
                </a:cxn>
                <a:cxn ang="0">
                  <a:pos x="41" y="23"/>
                </a:cxn>
                <a:cxn ang="0">
                  <a:pos x="25" y="15"/>
                </a:cxn>
                <a:cxn ang="0">
                  <a:pos x="11" y="8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7" name="Freeform 69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" y="56"/>
                </a:cxn>
                <a:cxn ang="0">
                  <a:pos x="10" y="85"/>
                </a:cxn>
                <a:cxn ang="0">
                  <a:pos x="20" y="113"/>
                </a:cxn>
                <a:cxn ang="0">
                  <a:pos x="35" y="137"/>
                </a:cxn>
                <a:cxn ang="0">
                  <a:pos x="53" y="157"/>
                </a:cxn>
                <a:cxn ang="0">
                  <a:pos x="74" y="169"/>
                </a:cxn>
                <a:cxn ang="0">
                  <a:pos x="99" y="174"/>
                </a:cxn>
                <a:cxn ang="0">
                  <a:pos x="118" y="170"/>
                </a:cxn>
                <a:cxn ang="0">
                  <a:pos x="131" y="161"/>
                </a:cxn>
                <a:cxn ang="0">
                  <a:pos x="136" y="147"/>
                </a:cxn>
                <a:cxn ang="0">
                  <a:pos x="133" y="132"/>
                </a:cxn>
                <a:cxn ang="0">
                  <a:pos x="126" y="116"/>
                </a:cxn>
                <a:cxn ang="0">
                  <a:pos x="114" y="102"/>
                </a:cxn>
                <a:cxn ang="0">
                  <a:pos x="96" y="92"/>
                </a:cxn>
                <a:cxn ang="0">
                  <a:pos x="77" y="88"/>
                </a:cxn>
                <a:cxn ang="0">
                  <a:pos x="61" y="83"/>
                </a:cxn>
                <a:cxn ang="0">
                  <a:pos x="46" y="73"/>
                </a:cxn>
                <a:cxn ang="0">
                  <a:pos x="32" y="59"/>
                </a:cxn>
                <a:cxn ang="0">
                  <a:pos x="21" y="43"/>
                </a:cxn>
                <a:cxn ang="0">
                  <a:pos x="12" y="26"/>
                </a:cxn>
                <a:cxn ang="0">
                  <a:pos x="5" y="1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8" name="Freeform 70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8"/>
                </a:cxn>
                <a:cxn ang="0">
                  <a:pos x="16" y="19"/>
                </a:cxn>
                <a:cxn ang="0">
                  <a:pos x="32" y="34"/>
                </a:cxn>
                <a:cxn ang="0">
                  <a:pos x="53" y="50"/>
                </a:cxn>
                <a:cxn ang="0">
                  <a:pos x="78" y="67"/>
                </a:cxn>
                <a:cxn ang="0">
                  <a:pos x="107" y="85"/>
                </a:cxn>
                <a:cxn ang="0">
                  <a:pos x="138" y="104"/>
                </a:cxn>
                <a:cxn ang="0">
                  <a:pos x="173" y="121"/>
                </a:cxn>
                <a:cxn ang="0">
                  <a:pos x="210" y="137"/>
                </a:cxn>
                <a:cxn ang="0">
                  <a:pos x="248" y="149"/>
                </a:cxn>
                <a:cxn ang="0">
                  <a:pos x="287" y="158"/>
                </a:cxn>
                <a:cxn ang="0">
                  <a:pos x="326" y="163"/>
                </a:cxn>
                <a:cxn ang="0">
                  <a:pos x="366" y="161"/>
                </a:cxn>
                <a:cxn ang="0">
                  <a:pos x="405" y="154"/>
                </a:cxn>
                <a:cxn ang="0">
                  <a:pos x="425" y="146"/>
                </a:cxn>
                <a:cxn ang="0">
                  <a:pos x="440" y="135"/>
                </a:cxn>
                <a:cxn ang="0">
                  <a:pos x="451" y="121"/>
                </a:cxn>
                <a:cxn ang="0">
                  <a:pos x="460" y="106"/>
                </a:cxn>
                <a:cxn ang="0">
                  <a:pos x="464" y="91"/>
                </a:cxn>
                <a:cxn ang="0">
                  <a:pos x="468" y="80"/>
                </a:cxn>
                <a:cxn ang="0">
                  <a:pos x="469" y="72"/>
                </a:cxn>
                <a:cxn ang="0">
                  <a:pos x="469" y="68"/>
                </a:cxn>
                <a:cxn ang="0">
                  <a:pos x="468" y="70"/>
                </a:cxn>
                <a:cxn ang="0">
                  <a:pos x="465" y="76"/>
                </a:cxn>
                <a:cxn ang="0">
                  <a:pos x="462" y="85"/>
                </a:cxn>
                <a:cxn ang="0">
                  <a:pos x="455" y="97"/>
                </a:cxn>
                <a:cxn ang="0">
                  <a:pos x="445" y="108"/>
                </a:cxn>
                <a:cxn ang="0">
                  <a:pos x="432" y="121"/>
                </a:cxn>
                <a:cxn ang="0">
                  <a:pos x="415" y="131"/>
                </a:cxn>
                <a:cxn ang="0">
                  <a:pos x="393" y="139"/>
                </a:cxn>
                <a:cxn ang="0">
                  <a:pos x="366" y="145"/>
                </a:cxn>
                <a:cxn ang="0">
                  <a:pos x="335" y="145"/>
                </a:cxn>
                <a:cxn ang="0">
                  <a:pos x="297" y="142"/>
                </a:cxn>
                <a:cxn ang="0">
                  <a:pos x="255" y="130"/>
                </a:cxn>
                <a:cxn ang="0">
                  <a:pos x="204" y="113"/>
                </a:cxn>
                <a:cxn ang="0">
                  <a:pos x="146" y="87"/>
                </a:cxn>
                <a:cxn ang="0">
                  <a:pos x="82" y="51"/>
                </a:cxn>
                <a:cxn ang="0">
                  <a:pos x="9" y="5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9" name="Freeform 71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/>
              <a:ahLst/>
              <a:cxnLst>
                <a:cxn ang="0">
                  <a:pos x="85" y="134"/>
                </a:cxn>
                <a:cxn ang="0">
                  <a:pos x="67" y="145"/>
                </a:cxn>
                <a:cxn ang="0">
                  <a:pos x="48" y="140"/>
                </a:cxn>
                <a:cxn ang="0">
                  <a:pos x="37" y="124"/>
                </a:cxn>
                <a:cxn ang="0">
                  <a:pos x="30" y="114"/>
                </a:cxn>
                <a:cxn ang="0">
                  <a:pos x="20" y="113"/>
                </a:cxn>
                <a:cxn ang="0">
                  <a:pos x="11" y="108"/>
                </a:cxn>
                <a:cxn ang="0">
                  <a:pos x="4" y="101"/>
                </a:cxn>
                <a:cxn ang="0">
                  <a:pos x="0" y="86"/>
                </a:cxn>
                <a:cxn ang="0">
                  <a:pos x="9" y="68"/>
                </a:cxn>
                <a:cxn ang="0">
                  <a:pos x="12" y="53"/>
                </a:cxn>
                <a:cxn ang="0">
                  <a:pos x="11" y="32"/>
                </a:cxn>
                <a:cxn ang="0">
                  <a:pos x="19" y="20"/>
                </a:cxn>
                <a:cxn ang="0">
                  <a:pos x="28" y="16"/>
                </a:cxn>
                <a:cxn ang="0">
                  <a:pos x="38" y="15"/>
                </a:cxn>
                <a:cxn ang="0">
                  <a:pos x="49" y="18"/>
                </a:cxn>
                <a:cxn ang="0">
                  <a:pos x="58" y="10"/>
                </a:cxn>
                <a:cxn ang="0">
                  <a:pos x="75" y="0"/>
                </a:cxn>
                <a:cxn ang="0">
                  <a:pos x="95" y="3"/>
                </a:cxn>
                <a:cxn ang="0">
                  <a:pos x="106" y="21"/>
                </a:cxn>
                <a:cxn ang="0">
                  <a:pos x="112" y="30"/>
                </a:cxn>
                <a:cxn ang="0">
                  <a:pos x="123" y="31"/>
                </a:cxn>
                <a:cxn ang="0">
                  <a:pos x="133" y="36"/>
                </a:cxn>
                <a:cxn ang="0">
                  <a:pos x="139" y="44"/>
                </a:cxn>
                <a:cxn ang="0">
                  <a:pos x="142" y="58"/>
                </a:cxn>
                <a:cxn ang="0">
                  <a:pos x="134" y="76"/>
                </a:cxn>
                <a:cxn ang="0">
                  <a:pos x="131" y="92"/>
                </a:cxn>
                <a:cxn ang="0">
                  <a:pos x="132" y="112"/>
                </a:cxn>
                <a:cxn ang="0">
                  <a:pos x="124" y="124"/>
                </a:cxn>
                <a:cxn ang="0">
                  <a:pos x="114" y="129"/>
                </a:cxn>
                <a:cxn ang="0">
                  <a:pos x="104" y="129"/>
                </a:cxn>
                <a:cxn ang="0">
                  <a:pos x="94" y="127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60" name="Freeform 72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/>
              <a:ahLst/>
              <a:cxnLst>
                <a:cxn ang="0">
                  <a:pos x="39" y="14"/>
                </a:cxn>
                <a:cxn ang="0">
                  <a:pos x="36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7" y="4"/>
                </a:cxn>
                <a:cxn ang="0">
                  <a:pos x="2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32"/>
                </a:cxn>
                <a:cxn ang="0">
                  <a:pos x="12" y="37"/>
                </a:cxn>
                <a:cxn ang="0">
                  <a:pos x="18" y="39"/>
                </a:cxn>
                <a:cxn ang="0">
                  <a:pos x="26" y="38"/>
                </a:cxn>
                <a:cxn ang="0">
                  <a:pos x="33" y="34"/>
                </a:cxn>
                <a:cxn ang="0">
                  <a:pos x="38" y="29"/>
                </a:cxn>
                <a:cxn ang="0">
                  <a:pos x="40" y="22"/>
                </a:cxn>
                <a:cxn ang="0">
                  <a:pos x="39" y="14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61" name="Freeform 73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37" y="48"/>
                </a:cxn>
                <a:cxn ang="0">
                  <a:pos x="45" y="42"/>
                </a:cxn>
                <a:cxn ang="0">
                  <a:pos x="49" y="34"/>
                </a:cxn>
                <a:cxn ang="0">
                  <a:pos x="52" y="25"/>
                </a:cxn>
                <a:cxn ang="0">
                  <a:pos x="49" y="15"/>
                </a:cxn>
                <a:cxn ang="0">
                  <a:pos x="45" y="6"/>
                </a:cxn>
                <a:cxn ang="0">
                  <a:pos x="37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6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4"/>
                </a:cxn>
                <a:cxn ang="0">
                  <a:pos x="8" y="42"/>
                </a:cxn>
                <a:cxn ang="0">
                  <a:pos x="16" y="48"/>
                </a:cxn>
                <a:cxn ang="0">
                  <a:pos x="26" y="50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62" name="Freeform 74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63" name="Freeform 75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64" name="Freeform 76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/>
              <a:ahLst/>
              <a:cxnLst>
                <a:cxn ang="0">
                  <a:pos x="13" y="122"/>
                </a:cxn>
                <a:cxn ang="0">
                  <a:pos x="0" y="100"/>
                </a:cxn>
                <a:cxn ang="0">
                  <a:pos x="4" y="93"/>
                </a:cxn>
                <a:cxn ang="0">
                  <a:pos x="14" y="75"/>
                </a:cxn>
                <a:cxn ang="0">
                  <a:pos x="29" y="52"/>
                </a:cxn>
                <a:cxn ang="0">
                  <a:pos x="48" y="27"/>
                </a:cxn>
                <a:cxn ang="0">
                  <a:pos x="70" y="9"/>
                </a:cxn>
                <a:cxn ang="0">
                  <a:pos x="93" y="0"/>
                </a:cxn>
                <a:cxn ang="0">
                  <a:pos x="118" y="5"/>
                </a:cxn>
                <a:cxn ang="0">
                  <a:pos x="141" y="32"/>
                </a:cxn>
                <a:cxn ang="0">
                  <a:pos x="149" y="50"/>
                </a:cxn>
                <a:cxn ang="0">
                  <a:pos x="152" y="65"/>
                </a:cxn>
                <a:cxn ang="0">
                  <a:pos x="151" y="79"/>
                </a:cxn>
                <a:cxn ang="0">
                  <a:pos x="146" y="91"/>
                </a:cxn>
                <a:cxn ang="0">
                  <a:pos x="138" y="99"/>
                </a:cxn>
                <a:cxn ang="0">
                  <a:pos x="127" y="107"/>
                </a:cxn>
                <a:cxn ang="0">
                  <a:pos x="114" y="113"/>
                </a:cxn>
                <a:cxn ang="0">
                  <a:pos x="99" y="116"/>
                </a:cxn>
                <a:cxn ang="0">
                  <a:pos x="84" y="120"/>
                </a:cxn>
                <a:cxn ang="0">
                  <a:pos x="69" y="121"/>
                </a:cxn>
                <a:cxn ang="0">
                  <a:pos x="54" y="122"/>
                </a:cxn>
                <a:cxn ang="0">
                  <a:pos x="42" y="123"/>
                </a:cxn>
                <a:cxn ang="0">
                  <a:pos x="30" y="123"/>
                </a:cxn>
                <a:cxn ang="0">
                  <a:pos x="21" y="122"/>
                </a:cxn>
                <a:cxn ang="0">
                  <a:pos x="15" y="122"/>
                </a:cxn>
                <a:cxn ang="0">
                  <a:pos x="13" y="122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65" name="Freeform 77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54" y="1"/>
                </a:cxn>
                <a:cxn ang="0">
                  <a:pos x="69" y="2"/>
                </a:cxn>
                <a:cxn ang="0">
                  <a:pos x="84" y="4"/>
                </a:cxn>
                <a:cxn ang="0">
                  <a:pos x="99" y="7"/>
                </a:cxn>
                <a:cxn ang="0">
                  <a:pos x="114" y="10"/>
                </a:cxn>
                <a:cxn ang="0">
                  <a:pos x="127" y="16"/>
                </a:cxn>
                <a:cxn ang="0">
                  <a:pos x="138" y="23"/>
                </a:cxn>
                <a:cxn ang="0">
                  <a:pos x="146" y="32"/>
                </a:cxn>
                <a:cxn ang="0">
                  <a:pos x="152" y="43"/>
                </a:cxn>
                <a:cxn ang="0">
                  <a:pos x="153" y="55"/>
                </a:cxn>
                <a:cxn ang="0">
                  <a:pos x="150" y="70"/>
                </a:cxn>
                <a:cxn ang="0">
                  <a:pos x="142" y="89"/>
                </a:cxn>
                <a:cxn ang="0">
                  <a:pos x="118" y="115"/>
                </a:cxn>
                <a:cxn ang="0">
                  <a:pos x="93" y="122"/>
                </a:cxn>
                <a:cxn ang="0">
                  <a:pos x="70" y="114"/>
                </a:cxn>
                <a:cxn ang="0">
                  <a:pos x="48" y="95"/>
                </a:cxn>
                <a:cxn ang="0">
                  <a:pos x="29" y="72"/>
                </a:cxn>
                <a:cxn ang="0">
                  <a:pos x="14" y="48"/>
                </a:cxn>
                <a:cxn ang="0">
                  <a:pos x="4" y="30"/>
                </a:cxn>
                <a:cxn ang="0">
                  <a:pos x="0" y="23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66" name="Freeform 78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68" y="0"/>
                </a:cxn>
                <a:cxn ang="0">
                  <a:pos x="73" y="7"/>
                </a:cxn>
                <a:cxn ang="0">
                  <a:pos x="83" y="24"/>
                </a:cxn>
                <a:cxn ang="0">
                  <a:pos x="96" y="50"/>
                </a:cxn>
                <a:cxn ang="0">
                  <a:pos x="106" y="77"/>
                </a:cxn>
                <a:cxn ang="0">
                  <a:pos x="112" y="106"/>
                </a:cxn>
                <a:cxn ang="0">
                  <a:pos x="108" y="131"/>
                </a:cxn>
                <a:cxn ang="0">
                  <a:pos x="91" y="149"/>
                </a:cxn>
                <a:cxn ang="0">
                  <a:pos x="56" y="156"/>
                </a:cxn>
                <a:cxn ang="0">
                  <a:pos x="22" y="149"/>
                </a:cxn>
                <a:cxn ang="0">
                  <a:pos x="4" y="131"/>
                </a:cxn>
                <a:cxn ang="0">
                  <a:pos x="0" y="106"/>
                </a:cxn>
                <a:cxn ang="0">
                  <a:pos x="5" y="77"/>
                </a:cxn>
                <a:cxn ang="0">
                  <a:pos x="15" y="50"/>
                </a:cxn>
                <a:cxn ang="0">
                  <a:pos x="28" y="24"/>
                </a:cxn>
                <a:cxn ang="0">
                  <a:pos x="38" y="7"/>
                </a:cxn>
                <a:cxn ang="0">
                  <a:pos x="43" y="0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67" name="Freeform 79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/>
              <a:ahLst/>
              <a:cxnLst>
                <a:cxn ang="0">
                  <a:pos x="138" y="1"/>
                </a:cxn>
                <a:cxn ang="0">
                  <a:pos x="151" y="23"/>
                </a:cxn>
                <a:cxn ang="0">
                  <a:pos x="147" y="30"/>
                </a:cxn>
                <a:cxn ang="0">
                  <a:pos x="137" y="48"/>
                </a:cxn>
                <a:cxn ang="0">
                  <a:pos x="122" y="71"/>
                </a:cxn>
                <a:cxn ang="0">
                  <a:pos x="103" y="95"/>
                </a:cxn>
                <a:cxn ang="0">
                  <a:pos x="82" y="114"/>
                </a:cxn>
                <a:cxn ang="0">
                  <a:pos x="57" y="123"/>
                </a:cxn>
                <a:cxn ang="0">
                  <a:pos x="34" y="117"/>
                </a:cxn>
                <a:cxn ang="0">
                  <a:pos x="11" y="91"/>
                </a:cxn>
                <a:cxn ang="0">
                  <a:pos x="3" y="72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8" y="10"/>
                </a:cxn>
                <a:cxn ang="0">
                  <a:pos x="52" y="7"/>
                </a:cxn>
                <a:cxn ang="0">
                  <a:pos x="67" y="3"/>
                </a:cxn>
                <a:cxn ang="0">
                  <a:pos x="82" y="2"/>
                </a:cxn>
                <a:cxn ang="0">
                  <a:pos x="97" y="1"/>
                </a:cxn>
                <a:cxn ang="0">
                  <a:pos x="109" y="0"/>
                </a:cxn>
                <a:cxn ang="0">
                  <a:pos x="121" y="0"/>
                </a:cxn>
                <a:cxn ang="0">
                  <a:pos x="130" y="1"/>
                </a:cxn>
                <a:cxn ang="0">
                  <a:pos x="136" y="1"/>
                </a:cxn>
                <a:cxn ang="0">
                  <a:pos x="138" y="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68" name="Freeform 80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/>
              <a:ahLst/>
              <a:cxnLst>
                <a:cxn ang="0">
                  <a:pos x="152" y="99"/>
                </a:cxn>
                <a:cxn ang="0">
                  <a:pos x="139" y="122"/>
                </a:cxn>
                <a:cxn ang="0">
                  <a:pos x="137" y="122"/>
                </a:cxn>
                <a:cxn ang="0">
                  <a:pos x="131" y="122"/>
                </a:cxn>
                <a:cxn ang="0">
                  <a:pos x="122" y="123"/>
                </a:cxn>
                <a:cxn ang="0">
                  <a:pos x="110" y="122"/>
                </a:cxn>
                <a:cxn ang="0">
                  <a:pos x="98" y="122"/>
                </a:cxn>
                <a:cxn ang="0">
                  <a:pos x="83" y="121"/>
                </a:cxn>
                <a:cxn ang="0">
                  <a:pos x="68" y="118"/>
                </a:cxn>
                <a:cxn ang="0">
                  <a:pos x="53" y="116"/>
                </a:cxn>
                <a:cxn ang="0">
                  <a:pos x="39" y="111"/>
                </a:cxn>
                <a:cxn ang="0">
                  <a:pos x="26" y="106"/>
                </a:cxn>
                <a:cxn ang="0">
                  <a:pos x="15" y="99"/>
                </a:cxn>
                <a:cxn ang="0">
                  <a:pos x="7" y="91"/>
                </a:cxn>
                <a:cxn ang="0">
                  <a:pos x="1" y="79"/>
                </a:cxn>
                <a:cxn ang="0">
                  <a:pos x="0" y="66"/>
                </a:cxn>
                <a:cxn ang="0">
                  <a:pos x="3" y="51"/>
                </a:cxn>
                <a:cxn ang="0">
                  <a:pos x="11" y="33"/>
                </a:cxn>
                <a:cxn ang="0">
                  <a:pos x="34" y="6"/>
                </a:cxn>
                <a:cxn ang="0">
                  <a:pos x="58" y="0"/>
                </a:cxn>
                <a:cxn ang="0">
                  <a:pos x="83" y="8"/>
                </a:cxn>
                <a:cxn ang="0">
                  <a:pos x="104" y="27"/>
                </a:cxn>
                <a:cxn ang="0">
                  <a:pos x="123" y="50"/>
                </a:cxn>
                <a:cxn ang="0">
                  <a:pos x="138" y="73"/>
                </a:cxn>
                <a:cxn ang="0">
                  <a:pos x="148" y="92"/>
                </a:cxn>
                <a:cxn ang="0">
                  <a:pos x="152" y="99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69" name="Freeform 81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7"/>
                </a:cxn>
                <a:cxn ang="0">
                  <a:pos x="24" y="25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0" y="24"/>
                </a:cxn>
                <a:cxn ang="0">
                  <a:pos x="111" y="23"/>
                </a:cxn>
                <a:cxn ang="0">
                  <a:pos x="121" y="26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5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6"/>
                </a:cxn>
                <a:cxn ang="0">
                  <a:pos x="59" y="146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0" name="Freeform 82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27" y="39"/>
                </a:cxn>
                <a:cxn ang="0">
                  <a:pos x="33" y="34"/>
                </a:cxn>
                <a:cxn ang="0">
                  <a:pos x="38" y="27"/>
                </a:cxn>
                <a:cxn ang="0">
                  <a:pos x="39" y="20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12" y="39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1" name="Freeform 83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/>
              <a:ahLst/>
              <a:cxnLst>
                <a:cxn ang="0">
                  <a:pos x="6" y="66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6"/>
                </a:cxn>
                <a:cxn ang="0">
                  <a:pos x="25" y="24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1" y="24"/>
                </a:cxn>
                <a:cxn ang="0">
                  <a:pos x="111" y="23"/>
                </a:cxn>
                <a:cxn ang="0">
                  <a:pos x="121" y="25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4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5"/>
                </a:cxn>
                <a:cxn ang="0">
                  <a:pos x="59" y="145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2" name="Freeform 84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28" y="38"/>
                </a:cxn>
                <a:cxn ang="0">
                  <a:pos x="33" y="33"/>
                </a:cxn>
                <a:cxn ang="0">
                  <a:pos x="38" y="27"/>
                </a:cxn>
                <a:cxn ang="0">
                  <a:pos x="39" y="19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8" y="1"/>
                </a:cxn>
                <a:cxn ang="0">
                  <a:pos x="19" y="0"/>
                </a:cxn>
                <a:cxn ang="0">
                  <a:pos x="13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6" y="33"/>
                </a:cxn>
                <a:cxn ang="0">
                  <a:pos x="13" y="38"/>
                </a:cxn>
                <a:cxn ang="0">
                  <a:pos x="19" y="3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3" name="Freeform 85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9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29"/>
                </a:cxn>
                <a:cxn ang="0">
                  <a:pos x="2" y="35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10" y="50"/>
                </a:cxn>
                <a:cxn ang="0">
                  <a:pos x="14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4" name="Freeform 86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4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5" name="Freeform 87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7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6" name="Freeform 88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8" y="10"/>
                </a:cxn>
                <a:cxn ang="0">
                  <a:pos x="29" y="13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7" name="Freeform 89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8" name="Freeform 90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9" name="Freeform 91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5" y="13"/>
                </a:cxn>
                <a:cxn ang="0">
                  <a:pos x="52" y="8"/>
                </a:cxn>
                <a:cxn ang="0">
                  <a:pos x="47" y="5"/>
                </a:cxn>
                <a:cxn ang="0">
                  <a:pos x="42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7" y="54"/>
                </a:cxn>
                <a:cxn ang="0">
                  <a:pos x="52" y="51"/>
                </a:cxn>
                <a:cxn ang="0">
                  <a:pos x="55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80" name="Freeform 92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81" name="Freeform 93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82" name="Freeform 94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3"/>
                </a:cxn>
                <a:cxn ang="0">
                  <a:pos x="27" y="6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83" name="Freeform 95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7"/>
                </a:cxn>
                <a:cxn ang="0">
                  <a:pos x="9" y="51"/>
                </a:cxn>
                <a:cxn ang="0">
                  <a:pos x="13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5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84" name="Freeform 96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6" y="27"/>
                </a:cxn>
                <a:cxn ang="0">
                  <a:pos x="4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8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85" name="Freeform 97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6" y="60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86" name="Freeform 98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8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87" name="Freeform 99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58" y="24"/>
                </a:cxn>
                <a:cxn ang="0">
                  <a:pos x="56" y="18"/>
                </a:cxn>
                <a:cxn ang="0">
                  <a:pos x="54" y="14"/>
                </a:cxn>
                <a:cxn ang="0">
                  <a:pos x="50" y="9"/>
                </a:cxn>
                <a:cxn ang="0">
                  <a:pos x="46" y="6"/>
                </a:cxn>
                <a:cxn ang="0">
                  <a:pos x="40" y="2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2" y="54"/>
                </a:cxn>
                <a:cxn ang="0">
                  <a:pos x="18" y="58"/>
                </a:cxn>
                <a:cxn ang="0">
                  <a:pos x="23" y="59"/>
                </a:cxn>
                <a:cxn ang="0">
                  <a:pos x="28" y="60"/>
                </a:cxn>
                <a:cxn ang="0">
                  <a:pos x="34" y="59"/>
                </a:cxn>
                <a:cxn ang="0">
                  <a:pos x="40" y="58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6" y="42"/>
                </a:cxn>
                <a:cxn ang="0">
                  <a:pos x="58" y="36"/>
                </a:cxn>
                <a:cxn ang="0">
                  <a:pos x="58" y="30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88" name="Freeform 100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3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8" y="15"/>
                </a:cxn>
                <a:cxn ang="0">
                  <a:pos x="27" y="21"/>
                </a:cxn>
                <a:cxn ang="0">
                  <a:pos x="25" y="25"/>
                </a:cxn>
                <a:cxn ang="0">
                  <a:pos x="19" y="29"/>
                </a:cxn>
                <a:cxn ang="0">
                  <a:pos x="13" y="30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89" name="Freeform 101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2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90" name="Freeform 102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91" name="Freeform 103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8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92" name="Freeform 104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93" name="Freeform 105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/>
              <a:ahLst/>
              <a:cxnLst>
                <a:cxn ang="0">
                  <a:pos x="60" y="27"/>
                </a:cxn>
                <a:cxn ang="0">
                  <a:pos x="59" y="23"/>
                </a:cxn>
                <a:cxn ang="0">
                  <a:pos x="57" y="17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9"/>
                </a:cxn>
                <a:cxn ang="0">
                  <a:pos x="4" y="45"/>
                </a:cxn>
                <a:cxn ang="0">
                  <a:pos x="8" y="49"/>
                </a:cxn>
                <a:cxn ang="0">
                  <a:pos x="12" y="53"/>
                </a:cxn>
                <a:cxn ang="0">
                  <a:pos x="18" y="55"/>
                </a:cxn>
                <a:cxn ang="0">
                  <a:pos x="24" y="57"/>
                </a:cxn>
                <a:cxn ang="0">
                  <a:pos x="30" y="57"/>
                </a:cxn>
                <a:cxn ang="0">
                  <a:pos x="35" y="57"/>
                </a:cxn>
                <a:cxn ang="0">
                  <a:pos x="41" y="55"/>
                </a:cxn>
                <a:cxn ang="0">
                  <a:pos x="46" y="53"/>
                </a:cxn>
                <a:cxn ang="0">
                  <a:pos x="50" y="49"/>
                </a:cxn>
                <a:cxn ang="0">
                  <a:pos x="54" y="45"/>
                </a:cxn>
                <a:cxn ang="0">
                  <a:pos x="57" y="39"/>
                </a:cxn>
                <a:cxn ang="0">
                  <a:pos x="59" y="33"/>
                </a:cxn>
                <a:cxn ang="0">
                  <a:pos x="60" y="2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94" name="Freeform 106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11" y="27"/>
                </a:cxn>
                <a:cxn ang="0">
                  <a:pos x="9" y="26"/>
                </a:cxn>
                <a:cxn ang="0">
                  <a:pos x="7" y="25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6" y="4"/>
                </a:cxn>
                <a:cxn ang="0">
                  <a:pos x="29" y="7"/>
                </a:cxn>
                <a:cxn ang="0">
                  <a:pos x="30" y="10"/>
                </a:cxn>
                <a:cxn ang="0">
                  <a:pos x="30" y="12"/>
                </a:cxn>
                <a:cxn ang="0">
                  <a:pos x="29" y="18"/>
                </a:cxn>
                <a:cxn ang="0">
                  <a:pos x="25" y="23"/>
                </a:cxn>
                <a:cxn ang="0">
                  <a:pos x="20" y="26"/>
                </a:cxn>
                <a:cxn ang="0">
                  <a:pos x="15" y="2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95" name="Freeform 107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96" name="Freeform 108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97" name="Freeform 109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8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98" name="Freeform 110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99" name="Freeform 111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58" y="23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8" y="35"/>
                </a:cxn>
                <a:cxn ang="0">
                  <a:pos x="59" y="29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00" name="Freeform 112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01" name="Freeform 113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8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10" y="51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5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7" y="54"/>
                </a:cxn>
                <a:cxn ang="0">
                  <a:pos x="51" y="51"/>
                </a:cxn>
                <a:cxn ang="0">
                  <a:pos x="55" y="46"/>
                </a:cxn>
                <a:cxn ang="0">
                  <a:pos x="58" y="40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02" name="Freeform 114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2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03" name="Freeform 115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5" y="60"/>
                </a:cxn>
                <a:cxn ang="0">
                  <a:pos x="41" y="57"/>
                </a:cxn>
                <a:cxn ang="0">
                  <a:pos x="47" y="55"/>
                </a:cxn>
                <a:cxn ang="0">
                  <a:pos x="52" y="52"/>
                </a:cxn>
                <a:cxn ang="0">
                  <a:pos x="55" y="47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04" name="Freeform 116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4" y="24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7" y="6"/>
                </a:cxn>
                <a:cxn ang="0">
                  <a:pos x="28" y="8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05" name="Freeform 117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06" name="Freeform 118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07" name="Freeform 119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8" y="23"/>
                </a:cxn>
                <a:cxn ang="0">
                  <a:pos x="56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3" y="58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40" y="56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6" y="40"/>
                </a:cxn>
                <a:cxn ang="0">
                  <a:pos x="58" y="34"/>
                </a:cxn>
                <a:cxn ang="0">
                  <a:pos x="58" y="28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08" name="Freeform 120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4"/>
                </a:cxn>
                <a:cxn ang="0">
                  <a:pos x="3" y="21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4" y="2"/>
                </a:cxn>
                <a:cxn ang="0">
                  <a:pos x="26" y="3"/>
                </a:cxn>
                <a:cxn ang="0">
                  <a:pos x="27" y="5"/>
                </a:cxn>
                <a:cxn ang="0">
                  <a:pos x="28" y="8"/>
                </a:cxn>
                <a:cxn ang="0">
                  <a:pos x="29" y="11"/>
                </a:cxn>
                <a:cxn ang="0">
                  <a:pos x="29" y="13"/>
                </a:cxn>
                <a:cxn ang="0">
                  <a:pos x="28" y="19"/>
                </a:cxn>
                <a:cxn ang="0">
                  <a:pos x="26" y="24"/>
                </a:cxn>
                <a:cxn ang="0">
                  <a:pos x="20" y="27"/>
                </a:cxn>
                <a:cxn ang="0">
                  <a:pos x="14" y="28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09" name="Freeform 121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5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10" name="Freeform 122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0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11" name="Freeform 123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0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18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8"/>
                </a:cxn>
                <a:cxn ang="0">
                  <a:pos x="9" y="52"/>
                </a:cxn>
                <a:cxn ang="0">
                  <a:pos x="13" y="56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29" y="60"/>
                </a:cxn>
                <a:cxn ang="0">
                  <a:pos x="35" y="60"/>
                </a:cxn>
                <a:cxn ang="0">
                  <a:pos x="41" y="58"/>
                </a:cxn>
                <a:cxn ang="0">
                  <a:pos x="46" y="56"/>
                </a:cxn>
                <a:cxn ang="0">
                  <a:pos x="50" y="52"/>
                </a:cxn>
                <a:cxn ang="0">
                  <a:pos x="54" y="48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12" name="Freeform 124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13" name="Freeform 125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14" name="Freeform 126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15" name="Freeform 127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6" y="13"/>
                </a:cxn>
                <a:cxn ang="0">
                  <a:pos x="52" y="9"/>
                </a:cxn>
                <a:cxn ang="0">
                  <a:pos x="48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1"/>
                </a:cxn>
                <a:cxn ang="0">
                  <a:pos x="6" y="47"/>
                </a:cxn>
                <a:cxn ang="0">
                  <a:pos x="10" y="51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8" y="55"/>
                </a:cxn>
                <a:cxn ang="0">
                  <a:pos x="52" y="51"/>
                </a:cxn>
                <a:cxn ang="0">
                  <a:pos x="56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16" name="Freeform 128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11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17" name="Freeform 129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5" y="12"/>
                </a:cxn>
                <a:cxn ang="0">
                  <a:pos x="51" y="8"/>
                </a:cxn>
                <a:cxn ang="0">
                  <a:pos x="47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9" y="50"/>
                </a:cxn>
                <a:cxn ang="0">
                  <a:pos x="13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18" name="Freeform 130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1"/>
                </a:cxn>
                <a:cxn ang="0">
                  <a:pos x="29" y="15"/>
                </a:cxn>
                <a:cxn ang="0">
                  <a:pos x="28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19" name="Freeform 131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3"/>
                </a:cxn>
                <a:cxn ang="0">
                  <a:pos x="51" y="9"/>
                </a:cxn>
                <a:cxn ang="0">
                  <a:pos x="46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0" name="Freeform 132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1" name="Freeform 133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2" y="3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5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2" name="Freeform 134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3" name="Freeform 135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3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4" name="Freeform 136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5" y="27"/>
                </a:cxn>
                <a:cxn ang="0">
                  <a:pos x="3" y="25"/>
                </a:cxn>
                <a:cxn ang="0">
                  <a:pos x="2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7" y="20"/>
                </a:cxn>
                <a:cxn ang="0">
                  <a:pos x="25" y="25"/>
                </a:cxn>
                <a:cxn ang="0">
                  <a:pos x="19" y="28"/>
                </a:cxn>
                <a:cxn ang="0">
                  <a:pos x="13" y="29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5" name="Freeform 137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4" y="58"/>
                </a:cxn>
                <a:cxn ang="0">
                  <a:pos x="30" y="58"/>
                </a:cxn>
                <a:cxn ang="0">
                  <a:pos x="36" y="58"/>
                </a:cxn>
                <a:cxn ang="0">
                  <a:pos x="41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6" name="Freeform 138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7" name="Freeform 139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8" name="Freeform 140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9" name="Freeform 141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30" name="Freeform 142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31" name="Freeform 143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4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7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32" name="Freeform 144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2" y="3"/>
                </a:cxn>
                <a:cxn ang="0">
                  <a:pos x="25" y="4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4" y="2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33" name="Freeform 145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7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34" name="Freeform 146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35" name="Group 147"/>
          <p:cNvGrpSpPr>
            <a:grpSpLocks/>
          </p:cNvGrpSpPr>
          <p:nvPr/>
        </p:nvGrpSpPr>
        <p:grpSpPr bwMode="auto">
          <a:xfrm flipH="1">
            <a:off x="7635875" y="5257800"/>
            <a:ext cx="1355725" cy="1447800"/>
            <a:chOff x="2794" y="2160"/>
            <a:chExt cx="1154" cy="1279"/>
          </a:xfrm>
        </p:grpSpPr>
        <p:sp>
          <p:nvSpPr>
            <p:cNvPr id="89236" name="AutoShape 148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37" name="Freeform 149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/>
              <a:ahLst/>
              <a:cxnLst>
                <a:cxn ang="0">
                  <a:pos x="31" y="60"/>
                </a:cxn>
                <a:cxn ang="0">
                  <a:pos x="18" y="57"/>
                </a:cxn>
                <a:cxn ang="0">
                  <a:pos x="9" y="50"/>
                </a:cxn>
                <a:cxn ang="0">
                  <a:pos x="2" y="41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9" y="8"/>
                </a:cxn>
                <a:cxn ang="0">
                  <a:pos x="18" y="2"/>
                </a:cxn>
                <a:cxn ang="0">
                  <a:pos x="31" y="0"/>
                </a:cxn>
                <a:cxn ang="0">
                  <a:pos x="42" y="2"/>
                </a:cxn>
                <a:cxn ang="0">
                  <a:pos x="52" y="8"/>
                </a:cxn>
                <a:cxn ang="0">
                  <a:pos x="58" y="18"/>
                </a:cxn>
                <a:cxn ang="0">
                  <a:pos x="61" y="30"/>
                </a:cxn>
                <a:cxn ang="0">
                  <a:pos x="58" y="41"/>
                </a:cxn>
                <a:cxn ang="0">
                  <a:pos x="52" y="50"/>
                </a:cxn>
                <a:cxn ang="0">
                  <a:pos x="42" y="57"/>
                </a:cxn>
                <a:cxn ang="0">
                  <a:pos x="31" y="60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38" name="Freeform 150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39" name="Freeform 151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/>
              <a:ahLst/>
              <a:cxnLst>
                <a:cxn ang="0">
                  <a:pos x="50" y="182"/>
                </a:cxn>
                <a:cxn ang="0">
                  <a:pos x="80" y="182"/>
                </a:cxn>
                <a:cxn ang="0">
                  <a:pos x="85" y="174"/>
                </a:cxn>
                <a:cxn ang="0">
                  <a:pos x="98" y="154"/>
                </a:cxn>
                <a:cxn ang="0">
                  <a:pos x="113" y="125"/>
                </a:cxn>
                <a:cxn ang="0">
                  <a:pos x="125" y="91"/>
                </a:cxn>
                <a:cxn ang="0">
                  <a:pos x="132" y="58"/>
                </a:cxn>
                <a:cxn ang="0">
                  <a:pos x="128" y="29"/>
                </a:cxn>
                <a:cxn ang="0">
                  <a:pos x="107" y="9"/>
                </a:cxn>
                <a:cxn ang="0">
                  <a:pos x="67" y="0"/>
                </a:cxn>
                <a:cxn ang="0">
                  <a:pos x="25" y="9"/>
                </a:cxn>
                <a:cxn ang="0">
                  <a:pos x="4" y="29"/>
                </a:cxn>
                <a:cxn ang="0">
                  <a:pos x="0" y="58"/>
                </a:cxn>
                <a:cxn ang="0">
                  <a:pos x="6" y="91"/>
                </a:cxn>
                <a:cxn ang="0">
                  <a:pos x="18" y="125"/>
                </a:cxn>
                <a:cxn ang="0">
                  <a:pos x="33" y="154"/>
                </a:cxn>
                <a:cxn ang="0">
                  <a:pos x="46" y="174"/>
                </a:cxn>
                <a:cxn ang="0">
                  <a:pos x="50" y="182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0" name="Freeform 152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/>
              <a:ahLst/>
              <a:cxnLst>
                <a:cxn ang="0">
                  <a:pos x="163" y="144"/>
                </a:cxn>
                <a:cxn ang="0">
                  <a:pos x="177" y="118"/>
                </a:cxn>
                <a:cxn ang="0">
                  <a:pos x="172" y="110"/>
                </a:cxn>
                <a:cxn ang="0">
                  <a:pos x="161" y="89"/>
                </a:cxn>
                <a:cxn ang="0">
                  <a:pos x="144" y="62"/>
                </a:cxn>
                <a:cxn ang="0">
                  <a:pos x="122" y="33"/>
                </a:cxn>
                <a:cxn ang="0">
                  <a:pos x="95" y="11"/>
                </a:cxn>
                <a:cxn ang="0">
                  <a:pos x="69" y="0"/>
                </a:cxn>
                <a:cxn ang="0">
                  <a:pos x="40" y="7"/>
                </a:cxn>
                <a:cxn ang="0">
                  <a:pos x="14" y="38"/>
                </a:cxn>
                <a:cxn ang="0">
                  <a:pos x="3" y="60"/>
                </a:cxn>
                <a:cxn ang="0">
                  <a:pos x="0" y="78"/>
                </a:cxn>
                <a:cxn ang="0">
                  <a:pos x="1" y="94"/>
                </a:cxn>
                <a:cxn ang="0">
                  <a:pos x="8" y="106"/>
                </a:cxn>
                <a:cxn ang="0">
                  <a:pos x="17" y="117"/>
                </a:cxn>
                <a:cxn ang="0">
                  <a:pos x="30" y="126"/>
                </a:cxn>
                <a:cxn ang="0">
                  <a:pos x="46" y="132"/>
                </a:cxn>
                <a:cxn ang="0">
                  <a:pos x="62" y="138"/>
                </a:cxn>
                <a:cxn ang="0">
                  <a:pos x="79" y="141"/>
                </a:cxn>
                <a:cxn ang="0">
                  <a:pos x="98" y="143"/>
                </a:cxn>
                <a:cxn ang="0">
                  <a:pos x="115" y="144"/>
                </a:cxn>
                <a:cxn ang="0">
                  <a:pos x="130" y="146"/>
                </a:cxn>
                <a:cxn ang="0">
                  <a:pos x="144" y="146"/>
                </a:cxn>
                <a:cxn ang="0">
                  <a:pos x="154" y="144"/>
                </a:cxn>
                <a:cxn ang="0">
                  <a:pos x="161" y="144"/>
                </a:cxn>
                <a:cxn ang="0">
                  <a:pos x="163" y="144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1" name="Freeform 153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/>
              <a:ahLst/>
              <a:cxnLst>
                <a:cxn ang="0">
                  <a:pos x="178" y="27"/>
                </a:cxn>
                <a:cxn ang="0">
                  <a:pos x="164" y="1"/>
                </a:cxn>
                <a:cxn ang="0">
                  <a:pos x="162" y="1"/>
                </a:cxn>
                <a:cxn ang="0">
                  <a:pos x="155" y="1"/>
                </a:cxn>
                <a:cxn ang="0">
                  <a:pos x="145" y="0"/>
                </a:cxn>
                <a:cxn ang="0">
                  <a:pos x="131" y="0"/>
                </a:cxn>
                <a:cxn ang="0">
                  <a:pos x="116" y="1"/>
                </a:cxn>
                <a:cxn ang="0">
                  <a:pos x="99" y="2"/>
                </a:cxn>
                <a:cxn ang="0">
                  <a:pos x="80" y="5"/>
                </a:cxn>
                <a:cxn ang="0">
                  <a:pos x="63" y="7"/>
                </a:cxn>
                <a:cxn ang="0">
                  <a:pos x="46" y="13"/>
                </a:cxn>
                <a:cxn ang="0">
                  <a:pos x="31" y="18"/>
                </a:cxn>
                <a:cxn ang="0">
                  <a:pos x="18" y="27"/>
                </a:cxn>
                <a:cxn ang="0">
                  <a:pos x="8" y="37"/>
                </a:cxn>
                <a:cxn ang="0">
                  <a:pos x="2" y="50"/>
                </a:cxn>
                <a:cxn ang="0">
                  <a:pos x="0" y="65"/>
                </a:cxn>
                <a:cxn ang="0">
                  <a:pos x="4" y="83"/>
                </a:cxn>
                <a:cxn ang="0">
                  <a:pos x="14" y="104"/>
                </a:cxn>
                <a:cxn ang="0">
                  <a:pos x="41" y="135"/>
                </a:cxn>
                <a:cxn ang="0">
                  <a:pos x="69" y="143"/>
                </a:cxn>
                <a:cxn ang="0">
                  <a:pos x="96" y="132"/>
                </a:cxn>
                <a:cxn ang="0">
                  <a:pos x="122" y="111"/>
                </a:cxn>
                <a:cxn ang="0">
                  <a:pos x="145" y="83"/>
                </a:cxn>
                <a:cxn ang="0">
                  <a:pos x="162" y="55"/>
                </a:cxn>
                <a:cxn ang="0">
                  <a:pos x="174" y="35"/>
                </a:cxn>
                <a:cxn ang="0">
                  <a:pos x="178" y="27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2" name="Freeform 154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52" y="0"/>
                </a:cxn>
                <a:cxn ang="0">
                  <a:pos x="47" y="8"/>
                </a:cxn>
                <a:cxn ang="0">
                  <a:pos x="35" y="29"/>
                </a:cxn>
                <a:cxn ang="0">
                  <a:pos x="20" y="57"/>
                </a:cxn>
                <a:cxn ang="0">
                  <a:pos x="7" y="90"/>
                </a:cxn>
                <a:cxn ang="0">
                  <a:pos x="0" y="123"/>
                </a:cxn>
                <a:cxn ang="0">
                  <a:pos x="5" y="152"/>
                </a:cxn>
                <a:cxn ang="0">
                  <a:pos x="24" y="172"/>
                </a:cxn>
                <a:cxn ang="0">
                  <a:pos x="64" y="181"/>
                </a:cxn>
                <a:cxn ang="0">
                  <a:pos x="106" y="172"/>
                </a:cxn>
                <a:cxn ang="0">
                  <a:pos x="127" y="152"/>
                </a:cxn>
                <a:cxn ang="0">
                  <a:pos x="132" y="123"/>
                </a:cxn>
                <a:cxn ang="0">
                  <a:pos x="127" y="90"/>
                </a:cxn>
                <a:cxn ang="0">
                  <a:pos x="114" y="57"/>
                </a:cxn>
                <a:cxn ang="0">
                  <a:pos x="99" y="29"/>
                </a:cxn>
                <a:cxn ang="0">
                  <a:pos x="86" y="8"/>
                </a:cxn>
                <a:cxn ang="0">
                  <a:pos x="82" y="0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3" name="Freeform 155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26"/>
                </a:cxn>
                <a:cxn ang="0">
                  <a:pos x="5" y="34"/>
                </a:cxn>
                <a:cxn ang="0">
                  <a:pos x="16" y="55"/>
                </a:cxn>
                <a:cxn ang="0">
                  <a:pos x="33" y="83"/>
                </a:cxn>
                <a:cxn ang="0">
                  <a:pos x="56" y="110"/>
                </a:cxn>
                <a:cxn ang="0">
                  <a:pos x="82" y="132"/>
                </a:cxn>
                <a:cxn ang="0">
                  <a:pos x="109" y="144"/>
                </a:cxn>
                <a:cxn ang="0">
                  <a:pos x="137" y="137"/>
                </a:cxn>
                <a:cxn ang="0">
                  <a:pos x="164" y="106"/>
                </a:cxn>
                <a:cxn ang="0">
                  <a:pos x="174" y="85"/>
                </a:cxn>
                <a:cxn ang="0">
                  <a:pos x="177" y="67"/>
                </a:cxn>
                <a:cxn ang="0">
                  <a:pos x="176" y="50"/>
                </a:cxn>
                <a:cxn ang="0">
                  <a:pos x="170" y="38"/>
                </a:cxn>
                <a:cxn ang="0">
                  <a:pos x="161" y="27"/>
                </a:cxn>
                <a:cxn ang="0">
                  <a:pos x="147" y="19"/>
                </a:cxn>
                <a:cxn ang="0">
                  <a:pos x="132" y="12"/>
                </a:cxn>
                <a:cxn ang="0">
                  <a:pos x="116" y="8"/>
                </a:cxn>
                <a:cxn ang="0">
                  <a:pos x="98" y="4"/>
                </a:cxn>
                <a:cxn ang="0">
                  <a:pos x="81" y="2"/>
                </a:cxn>
                <a:cxn ang="0">
                  <a:pos x="63" y="1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4" y="1"/>
                </a:cxn>
                <a:cxn ang="0">
                  <a:pos x="17" y="1"/>
                </a:cxn>
                <a:cxn ang="0">
                  <a:pos x="15" y="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4" name="Freeform 156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5" y="142"/>
                </a:cxn>
                <a:cxn ang="0">
                  <a:pos x="17" y="142"/>
                </a:cxn>
                <a:cxn ang="0">
                  <a:pos x="24" y="142"/>
                </a:cxn>
                <a:cxn ang="0">
                  <a:pos x="34" y="143"/>
                </a:cxn>
                <a:cxn ang="0">
                  <a:pos x="48" y="143"/>
                </a:cxn>
                <a:cxn ang="0">
                  <a:pos x="63" y="142"/>
                </a:cxn>
                <a:cxn ang="0">
                  <a:pos x="80" y="141"/>
                </a:cxn>
                <a:cxn ang="0">
                  <a:pos x="99" y="139"/>
                </a:cxn>
                <a:cxn ang="0">
                  <a:pos x="116" y="135"/>
                </a:cxn>
                <a:cxn ang="0">
                  <a:pos x="133" y="131"/>
                </a:cxn>
                <a:cxn ang="0">
                  <a:pos x="148" y="125"/>
                </a:cxn>
                <a:cxn ang="0">
                  <a:pos x="161" y="117"/>
                </a:cxn>
                <a:cxn ang="0">
                  <a:pos x="171" y="106"/>
                </a:cxn>
                <a:cxn ang="0">
                  <a:pos x="177" y="94"/>
                </a:cxn>
                <a:cxn ang="0">
                  <a:pos x="180" y="79"/>
                </a:cxn>
                <a:cxn ang="0">
                  <a:pos x="175" y="60"/>
                </a:cxn>
                <a:cxn ang="0">
                  <a:pos x="166" y="40"/>
                </a:cxn>
                <a:cxn ang="0">
                  <a:pos x="138" y="7"/>
                </a:cxn>
                <a:cxn ang="0">
                  <a:pos x="109" y="0"/>
                </a:cxn>
                <a:cxn ang="0">
                  <a:pos x="82" y="10"/>
                </a:cxn>
                <a:cxn ang="0">
                  <a:pos x="56" y="32"/>
                </a:cxn>
                <a:cxn ang="0">
                  <a:pos x="33" y="59"/>
                </a:cxn>
                <a:cxn ang="0">
                  <a:pos x="16" y="87"/>
                </a:cxn>
                <a:cxn ang="0">
                  <a:pos x="4" y="108"/>
                </a:cxn>
                <a:cxn ang="0">
                  <a:pos x="0" y="116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5" name="Freeform 157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8" y="23"/>
                </a:cxn>
                <a:cxn ang="0">
                  <a:pos x="3" y="21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2" y="24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6" name="Freeform 158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7" name="Freeform 159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1" y="73"/>
                </a:cxn>
                <a:cxn ang="0">
                  <a:pos x="33" y="70"/>
                </a:cxn>
                <a:cxn ang="0">
                  <a:pos x="38" y="62"/>
                </a:cxn>
                <a:cxn ang="0">
                  <a:pos x="43" y="50"/>
                </a:cxn>
                <a:cxn ang="0">
                  <a:pos x="49" y="36"/>
                </a:cxn>
                <a:cxn ang="0">
                  <a:pos x="52" y="24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2"/>
                </a:cxn>
                <a:cxn ang="0">
                  <a:pos x="17" y="70"/>
                </a:cxn>
                <a:cxn ang="0">
                  <a:pos x="19" y="73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8" name="Freeform 160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5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7"/>
                </a:cxn>
                <a:cxn ang="0">
                  <a:pos x="0" y="33"/>
                </a:cxn>
                <a:cxn ang="0">
                  <a:pos x="3" y="43"/>
                </a:cxn>
                <a:cxn ang="0">
                  <a:pos x="11" y="51"/>
                </a:cxn>
                <a:cxn ang="0">
                  <a:pos x="25" y="56"/>
                </a:cxn>
                <a:cxn ang="0">
                  <a:pos x="39" y="58"/>
                </a:cxn>
                <a:cxn ang="0">
                  <a:pos x="52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9" name="Freeform 161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66" y="0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39" y="0"/>
                </a:cxn>
                <a:cxn ang="0">
                  <a:pos x="25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2"/>
                </a:cxn>
                <a:cxn ang="0">
                  <a:pos x="16" y="54"/>
                </a:cxn>
                <a:cxn ang="0">
                  <a:pos x="28" y="57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8" y="33"/>
                </a:cxn>
                <a:cxn ang="0">
                  <a:pos x="64" y="22"/>
                </a:cxn>
                <a:cxn ang="0">
                  <a:pos x="70" y="14"/>
                </a:cxn>
                <a:cxn ang="0">
                  <a:pos x="71" y="10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0" name="Freeform 162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14" y="12"/>
                </a:cxn>
                <a:cxn ang="0">
                  <a:pos x="8" y="23"/>
                </a:cxn>
                <a:cxn ang="0">
                  <a:pos x="2" y="36"/>
                </a:cxn>
                <a:cxn ang="0">
                  <a:pos x="0" y="50"/>
                </a:cxn>
                <a:cxn ang="0">
                  <a:pos x="1" y="61"/>
                </a:cxn>
                <a:cxn ang="0">
                  <a:pos x="9" y="69"/>
                </a:cxn>
                <a:cxn ang="0">
                  <a:pos x="25" y="73"/>
                </a:cxn>
                <a:cxn ang="0">
                  <a:pos x="41" y="69"/>
                </a:cxn>
                <a:cxn ang="0">
                  <a:pos x="50" y="61"/>
                </a:cxn>
                <a:cxn ang="0">
                  <a:pos x="52" y="50"/>
                </a:cxn>
                <a:cxn ang="0">
                  <a:pos x="49" y="36"/>
                </a:cxn>
                <a:cxn ang="0">
                  <a:pos x="45" y="23"/>
                </a:cxn>
                <a:cxn ang="0">
                  <a:pos x="39" y="12"/>
                </a:cxn>
                <a:cxn ang="0">
                  <a:pos x="34" y="4"/>
                </a:cxn>
                <a:cxn ang="0">
                  <a:pos x="32" y="0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1" name="Freeform 163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7"/>
                </a:cxn>
                <a:cxn ang="0">
                  <a:pos x="55" y="54"/>
                </a:cxn>
                <a:cxn ang="0">
                  <a:pos x="66" y="42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2" name="Freeform 164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6" y="55"/>
                </a:cxn>
                <a:cxn ang="0">
                  <a:pos x="59" y="50"/>
                </a:cxn>
                <a:cxn ang="0">
                  <a:pos x="68" y="43"/>
                </a:cxn>
                <a:cxn ang="0">
                  <a:pos x="71" y="32"/>
                </a:cxn>
                <a:cxn ang="0">
                  <a:pos x="66" y="17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2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7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3" name="Freeform 165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" y="23"/>
                </a:cxn>
                <a:cxn ang="0">
                  <a:pos x="3" y="20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3" y="16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1" y="24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4" name="Freeform 166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5" name="Freeform 167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32" y="73"/>
                </a:cxn>
                <a:cxn ang="0">
                  <a:pos x="34" y="69"/>
                </a:cxn>
                <a:cxn ang="0">
                  <a:pos x="39" y="61"/>
                </a:cxn>
                <a:cxn ang="0">
                  <a:pos x="45" y="50"/>
                </a:cxn>
                <a:cxn ang="0">
                  <a:pos x="50" y="36"/>
                </a:cxn>
                <a:cxn ang="0">
                  <a:pos x="53" y="23"/>
                </a:cxn>
                <a:cxn ang="0">
                  <a:pos x="50" y="12"/>
                </a:cxn>
                <a:cxn ang="0">
                  <a:pos x="42" y="4"/>
                </a:cxn>
                <a:cxn ang="0">
                  <a:pos x="26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2" y="61"/>
                </a:cxn>
                <a:cxn ang="0">
                  <a:pos x="17" y="69"/>
                </a:cxn>
                <a:cxn ang="0">
                  <a:pos x="19" y="73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6" name="Freeform 168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1" y="47"/>
                </a:cxn>
                <a:cxn ang="0">
                  <a:pos x="70" y="44"/>
                </a:cxn>
                <a:cxn ang="0">
                  <a:pos x="64" y="36"/>
                </a:cxn>
                <a:cxn ang="0">
                  <a:pos x="58" y="24"/>
                </a:cxn>
                <a:cxn ang="0">
                  <a:pos x="49" y="14"/>
                </a:cxn>
                <a:cxn ang="0">
                  <a:pos x="39" y="5"/>
                </a:cxn>
                <a:cxn ang="0">
                  <a:pos x="28" y="0"/>
                </a:cxn>
                <a:cxn ang="0">
                  <a:pos x="16" y="4"/>
                </a:cxn>
                <a:cxn ang="0">
                  <a:pos x="6" y="16"/>
                </a:cxn>
                <a:cxn ang="0">
                  <a:pos x="0" y="32"/>
                </a:cxn>
                <a:cxn ang="0">
                  <a:pos x="3" y="43"/>
                </a:cxn>
                <a:cxn ang="0">
                  <a:pos x="13" y="51"/>
                </a:cxn>
                <a:cxn ang="0">
                  <a:pos x="25" y="55"/>
                </a:cxn>
                <a:cxn ang="0">
                  <a:pos x="39" y="58"/>
                </a:cxn>
                <a:cxn ang="0">
                  <a:pos x="53" y="58"/>
                </a:cxn>
                <a:cxn ang="0">
                  <a:pos x="62" y="58"/>
                </a:cxn>
                <a:cxn ang="0">
                  <a:pos x="66" y="58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7" name="Freeform 169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7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6" y="41"/>
                </a:cxn>
                <a:cxn ang="0">
                  <a:pos x="17" y="54"/>
                </a:cxn>
                <a:cxn ang="0">
                  <a:pos x="29" y="56"/>
                </a:cxn>
                <a:cxn ang="0">
                  <a:pos x="39" y="53"/>
                </a:cxn>
                <a:cxn ang="0">
                  <a:pos x="49" y="44"/>
                </a:cxn>
                <a:cxn ang="0">
                  <a:pos x="59" y="33"/>
                </a:cxn>
                <a:cxn ang="0">
                  <a:pos x="66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8" name="Freeform 170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0" y="0"/>
                </a:cxn>
                <a:cxn ang="0">
                  <a:pos x="18" y="3"/>
                </a:cxn>
                <a:cxn ang="0">
                  <a:pos x="13" y="11"/>
                </a:cxn>
                <a:cxn ang="0">
                  <a:pos x="8" y="23"/>
                </a:cxn>
                <a:cxn ang="0">
                  <a:pos x="3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6" y="72"/>
                </a:cxn>
                <a:cxn ang="0">
                  <a:pos x="42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0" y="35"/>
                </a:cxn>
                <a:cxn ang="0">
                  <a:pos x="46" y="23"/>
                </a:cxn>
                <a:cxn ang="0">
                  <a:pos x="40" y="11"/>
                </a:cxn>
                <a:cxn ang="0">
                  <a:pos x="35" y="3"/>
                </a:cxn>
                <a:cxn ang="0">
                  <a:pos x="33" y="0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9" name="Freeform 171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4"/>
                </a:cxn>
                <a:cxn ang="0">
                  <a:pos x="32" y="53"/>
                </a:cxn>
                <a:cxn ang="0">
                  <a:pos x="44" y="56"/>
                </a:cxn>
                <a:cxn ang="0">
                  <a:pos x="55" y="54"/>
                </a:cxn>
                <a:cxn ang="0">
                  <a:pos x="66" y="41"/>
                </a:cxn>
                <a:cxn ang="0">
                  <a:pos x="71" y="25"/>
                </a:cxn>
                <a:cxn ang="0">
                  <a:pos x="68" y="15"/>
                </a:cxn>
                <a:cxn ang="0">
                  <a:pos x="59" y="7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0" name="Freeform 172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47" y="54"/>
                </a:cxn>
                <a:cxn ang="0">
                  <a:pos x="60" y="50"/>
                </a:cxn>
                <a:cxn ang="0">
                  <a:pos x="69" y="43"/>
                </a:cxn>
                <a:cxn ang="0">
                  <a:pos x="72" y="31"/>
                </a:cxn>
                <a:cxn ang="0">
                  <a:pos x="67" y="16"/>
                </a:cxn>
                <a:cxn ang="0">
                  <a:pos x="55" y="4"/>
                </a:cxn>
                <a:cxn ang="0">
                  <a:pos x="44" y="0"/>
                </a:cxn>
                <a:cxn ang="0">
                  <a:pos x="33" y="4"/>
                </a:cxn>
                <a:cxn ang="0">
                  <a:pos x="23" y="13"/>
                </a:cxn>
                <a:cxn ang="0">
                  <a:pos x="14" y="23"/>
                </a:cxn>
                <a:cxn ang="0">
                  <a:pos x="7" y="35"/>
                </a:cxn>
                <a:cxn ang="0">
                  <a:pos x="1" y="43"/>
                </a:cxn>
                <a:cxn ang="0">
                  <a:pos x="0" y="46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1" name="Freeform 173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0" y="3"/>
                </a:cxn>
                <a:cxn ang="0">
                  <a:pos x="22" y="8"/>
                </a:cxn>
                <a:cxn ang="0">
                  <a:pos x="23" y="12"/>
                </a:cxn>
                <a:cxn ang="0">
                  <a:pos x="22" y="17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2" y="24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2" name="Freeform 174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3" name="Freeform 175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31" y="73"/>
                </a:cxn>
                <a:cxn ang="0">
                  <a:pos x="34" y="69"/>
                </a:cxn>
                <a:cxn ang="0">
                  <a:pos x="38" y="61"/>
                </a:cxn>
                <a:cxn ang="0">
                  <a:pos x="44" y="50"/>
                </a:cxn>
                <a:cxn ang="0">
                  <a:pos x="50" y="36"/>
                </a:cxn>
                <a:cxn ang="0">
                  <a:pos x="52" y="23"/>
                </a:cxn>
                <a:cxn ang="0">
                  <a:pos x="51" y="12"/>
                </a:cxn>
                <a:cxn ang="0">
                  <a:pos x="43" y="4"/>
                </a:cxn>
                <a:cxn ang="0">
                  <a:pos x="27" y="0"/>
                </a:cxn>
                <a:cxn ang="0">
                  <a:pos x="10" y="4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2" y="36"/>
                </a:cxn>
                <a:cxn ang="0">
                  <a:pos x="7" y="50"/>
                </a:cxn>
                <a:cxn ang="0">
                  <a:pos x="13" y="61"/>
                </a:cxn>
                <a:cxn ang="0">
                  <a:pos x="17" y="69"/>
                </a:cxn>
                <a:cxn ang="0">
                  <a:pos x="20" y="73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4" name="Freeform 176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/>
              <a:ahLst/>
              <a:cxnLst>
                <a:cxn ang="0">
                  <a:pos x="66" y="58"/>
                </a:cxn>
                <a:cxn ang="0">
                  <a:pos x="72" y="47"/>
                </a:cxn>
                <a:cxn ang="0">
                  <a:pos x="71" y="44"/>
                </a:cxn>
                <a:cxn ang="0">
                  <a:pos x="65" y="36"/>
                </a:cxn>
                <a:cxn ang="0">
                  <a:pos x="58" y="24"/>
                </a:cxn>
                <a:cxn ang="0">
                  <a:pos x="50" y="14"/>
                </a:cxn>
                <a:cxn ang="0">
                  <a:pos x="40" y="5"/>
                </a:cxn>
                <a:cxn ang="0">
                  <a:pos x="28" y="0"/>
                </a:cxn>
                <a:cxn ang="0">
                  <a:pos x="16" y="3"/>
                </a:cxn>
                <a:cxn ang="0">
                  <a:pos x="6" y="15"/>
                </a:cxn>
                <a:cxn ang="0">
                  <a:pos x="0" y="31"/>
                </a:cxn>
                <a:cxn ang="0">
                  <a:pos x="4" y="43"/>
                </a:cxn>
                <a:cxn ang="0">
                  <a:pos x="12" y="51"/>
                </a:cxn>
                <a:cxn ang="0">
                  <a:pos x="26" y="56"/>
                </a:cxn>
                <a:cxn ang="0">
                  <a:pos x="40" y="58"/>
                </a:cxn>
                <a:cxn ang="0">
                  <a:pos x="52" y="58"/>
                </a:cxn>
                <a:cxn ang="0">
                  <a:pos x="63" y="58"/>
                </a:cxn>
                <a:cxn ang="0">
                  <a:pos x="66" y="58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5" name="Freeform 177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66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0" y="0"/>
                </a:cxn>
                <a:cxn ang="0">
                  <a:pos x="26" y="2"/>
                </a:cxn>
                <a:cxn ang="0">
                  <a:pos x="13" y="7"/>
                </a:cxn>
                <a:cxn ang="0">
                  <a:pos x="4" y="14"/>
                </a:cxn>
                <a:cxn ang="0">
                  <a:pos x="0" y="25"/>
                </a:cxn>
                <a:cxn ang="0">
                  <a:pos x="6" y="40"/>
                </a:cxn>
                <a:cxn ang="0">
                  <a:pos x="16" y="53"/>
                </a:cxn>
                <a:cxn ang="0">
                  <a:pos x="28" y="56"/>
                </a:cxn>
                <a:cxn ang="0">
                  <a:pos x="40" y="53"/>
                </a:cxn>
                <a:cxn ang="0">
                  <a:pos x="50" y="44"/>
                </a:cxn>
                <a:cxn ang="0">
                  <a:pos x="58" y="33"/>
                </a:cxn>
                <a:cxn ang="0">
                  <a:pos x="65" y="22"/>
                </a:cxn>
                <a:cxn ang="0">
                  <a:pos x="71" y="14"/>
                </a:cxn>
                <a:cxn ang="0">
                  <a:pos x="72" y="10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6" name="Freeform 178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1" y="0"/>
                </a:cxn>
                <a:cxn ang="0">
                  <a:pos x="19" y="3"/>
                </a:cxn>
                <a:cxn ang="0">
                  <a:pos x="14" y="11"/>
                </a:cxn>
                <a:cxn ang="0">
                  <a:pos x="8" y="23"/>
                </a:cxn>
                <a:cxn ang="0">
                  <a:pos x="2" y="35"/>
                </a:cxn>
                <a:cxn ang="0">
                  <a:pos x="0" y="49"/>
                </a:cxn>
                <a:cxn ang="0">
                  <a:pos x="2" y="61"/>
                </a:cxn>
                <a:cxn ang="0">
                  <a:pos x="10" y="69"/>
                </a:cxn>
                <a:cxn ang="0">
                  <a:pos x="27" y="72"/>
                </a:cxn>
                <a:cxn ang="0">
                  <a:pos x="43" y="69"/>
                </a:cxn>
                <a:cxn ang="0">
                  <a:pos x="51" y="61"/>
                </a:cxn>
                <a:cxn ang="0">
                  <a:pos x="53" y="49"/>
                </a:cxn>
                <a:cxn ang="0">
                  <a:pos x="51" y="35"/>
                </a:cxn>
                <a:cxn ang="0">
                  <a:pos x="45" y="23"/>
                </a:cxn>
                <a:cxn ang="0">
                  <a:pos x="39" y="11"/>
                </a:cxn>
                <a:cxn ang="0">
                  <a:pos x="35" y="3"/>
                </a:cxn>
                <a:cxn ang="0">
                  <a:pos x="32" y="0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7" name="Freeform 179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22"/>
                </a:cxn>
                <a:cxn ang="0">
                  <a:pos x="14" y="33"/>
                </a:cxn>
                <a:cxn ang="0">
                  <a:pos x="23" y="43"/>
                </a:cxn>
                <a:cxn ang="0">
                  <a:pos x="33" y="53"/>
                </a:cxn>
                <a:cxn ang="0">
                  <a:pos x="44" y="57"/>
                </a:cxn>
                <a:cxn ang="0">
                  <a:pos x="56" y="55"/>
                </a:cxn>
                <a:cxn ang="0">
                  <a:pos x="66" y="42"/>
                </a:cxn>
                <a:cxn ang="0">
                  <a:pos x="72" y="26"/>
                </a:cxn>
                <a:cxn ang="0">
                  <a:pos x="68" y="15"/>
                </a:cxn>
                <a:cxn ang="0">
                  <a:pos x="60" y="7"/>
                </a:cxn>
                <a:cxn ang="0">
                  <a:pos x="46" y="2"/>
                </a:cxn>
                <a:cxn ang="0">
                  <a:pos x="33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6" y="0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8" name="Freeform 180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58"/>
                </a:cxn>
                <a:cxn ang="0">
                  <a:pos x="9" y="58"/>
                </a:cxn>
                <a:cxn ang="0">
                  <a:pos x="20" y="58"/>
                </a:cxn>
                <a:cxn ang="0">
                  <a:pos x="33" y="58"/>
                </a:cxn>
                <a:cxn ang="0">
                  <a:pos x="46" y="55"/>
                </a:cxn>
                <a:cxn ang="0">
                  <a:pos x="59" y="51"/>
                </a:cxn>
                <a:cxn ang="0">
                  <a:pos x="68" y="43"/>
                </a:cxn>
                <a:cxn ang="0">
                  <a:pos x="72" y="32"/>
                </a:cxn>
                <a:cxn ang="0">
                  <a:pos x="66" y="16"/>
                </a:cxn>
                <a:cxn ang="0">
                  <a:pos x="56" y="4"/>
                </a:cxn>
                <a:cxn ang="0">
                  <a:pos x="44" y="0"/>
                </a:cxn>
                <a:cxn ang="0">
                  <a:pos x="33" y="5"/>
                </a:cxn>
                <a:cxn ang="0">
                  <a:pos x="23" y="14"/>
                </a:cxn>
                <a:cxn ang="0">
                  <a:pos x="14" y="24"/>
                </a:cxn>
                <a:cxn ang="0">
                  <a:pos x="7" y="36"/>
                </a:cxn>
                <a:cxn ang="0">
                  <a:pos x="1" y="44"/>
                </a:cxn>
                <a:cxn ang="0">
                  <a:pos x="0" y="47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9" name="Freeform 181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3" y="28"/>
                </a:cxn>
                <a:cxn ang="0">
                  <a:pos x="138" y="57"/>
                </a:cxn>
                <a:cxn ang="0">
                  <a:pos x="129" y="84"/>
                </a:cxn>
                <a:cxn ang="0">
                  <a:pos x="116" y="111"/>
                </a:cxn>
                <a:cxn ang="0">
                  <a:pos x="100" y="135"/>
                </a:cxn>
                <a:cxn ang="0">
                  <a:pos x="82" y="152"/>
                </a:cxn>
                <a:cxn ang="0">
                  <a:pos x="60" y="164"/>
                </a:cxn>
                <a:cxn ang="0">
                  <a:pos x="36" y="167"/>
                </a:cxn>
                <a:cxn ang="0">
                  <a:pos x="16" y="163"/>
                </a:cxn>
                <a:cxn ang="0">
                  <a:pos x="5" y="152"/>
                </a:cxn>
                <a:cxn ang="0">
                  <a:pos x="0" y="140"/>
                </a:cxn>
                <a:cxn ang="0">
                  <a:pos x="2" y="123"/>
                </a:cxn>
                <a:cxn ang="0">
                  <a:pos x="12" y="109"/>
                </a:cxn>
                <a:cxn ang="0">
                  <a:pos x="24" y="96"/>
                </a:cxn>
                <a:cxn ang="0">
                  <a:pos x="42" y="85"/>
                </a:cxn>
                <a:cxn ang="0">
                  <a:pos x="62" y="82"/>
                </a:cxn>
                <a:cxn ang="0">
                  <a:pos x="80" y="79"/>
                </a:cxn>
                <a:cxn ang="0">
                  <a:pos x="95" y="69"/>
                </a:cxn>
                <a:cxn ang="0">
                  <a:pos x="108" y="57"/>
                </a:cxn>
                <a:cxn ang="0">
                  <a:pos x="121" y="41"/>
                </a:cxn>
                <a:cxn ang="0">
                  <a:pos x="130" y="26"/>
                </a:cxn>
                <a:cxn ang="0">
                  <a:pos x="138" y="13"/>
                </a:cxn>
                <a:cxn ang="0">
                  <a:pos x="143" y="4"/>
                </a:cxn>
                <a:cxn ang="0">
                  <a:pos x="144" y="0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0" name="Freeform 182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6" y="10"/>
                </a:cxn>
                <a:cxn ang="0">
                  <a:pos x="187" y="21"/>
                </a:cxn>
                <a:cxn ang="0">
                  <a:pos x="175" y="31"/>
                </a:cxn>
                <a:cxn ang="0">
                  <a:pos x="165" y="40"/>
                </a:cxn>
                <a:cxn ang="0">
                  <a:pos x="152" y="50"/>
                </a:cxn>
                <a:cxn ang="0">
                  <a:pos x="139" y="58"/>
                </a:cxn>
                <a:cxn ang="0">
                  <a:pos x="127" y="65"/>
                </a:cxn>
                <a:cxn ang="0">
                  <a:pos x="114" y="70"/>
                </a:cxn>
                <a:cxn ang="0">
                  <a:pos x="100" y="76"/>
                </a:cxn>
                <a:cxn ang="0">
                  <a:pos x="88" y="80"/>
                </a:cxn>
                <a:cxn ang="0">
                  <a:pos x="74" y="81"/>
                </a:cxn>
                <a:cxn ang="0">
                  <a:pos x="61" y="82"/>
                </a:cxn>
                <a:cxn ang="0">
                  <a:pos x="48" y="81"/>
                </a:cxn>
                <a:cxn ang="0">
                  <a:pos x="37" y="77"/>
                </a:cxn>
                <a:cxn ang="0">
                  <a:pos x="25" y="71"/>
                </a:cxn>
                <a:cxn ang="0">
                  <a:pos x="15" y="65"/>
                </a:cxn>
                <a:cxn ang="0">
                  <a:pos x="2" y="48"/>
                </a:cxn>
                <a:cxn ang="0">
                  <a:pos x="0" y="33"/>
                </a:cxn>
                <a:cxn ang="0">
                  <a:pos x="6" y="21"/>
                </a:cxn>
                <a:cxn ang="0">
                  <a:pos x="17" y="10"/>
                </a:cxn>
                <a:cxn ang="0">
                  <a:pos x="33" y="3"/>
                </a:cxn>
                <a:cxn ang="0">
                  <a:pos x="52" y="1"/>
                </a:cxn>
                <a:cxn ang="0">
                  <a:pos x="71" y="5"/>
                </a:cxn>
                <a:cxn ang="0">
                  <a:pos x="90" y="15"/>
                </a:cxn>
                <a:cxn ang="0">
                  <a:pos x="105" y="22"/>
                </a:cxn>
                <a:cxn ang="0">
                  <a:pos x="123" y="24"/>
                </a:cxn>
                <a:cxn ang="0">
                  <a:pos x="142" y="22"/>
                </a:cxn>
                <a:cxn ang="0">
                  <a:pos x="160" y="17"/>
                </a:cxn>
                <a:cxn ang="0">
                  <a:pos x="177" y="12"/>
                </a:cxn>
                <a:cxn ang="0">
                  <a:pos x="191" y="6"/>
                </a:cxn>
                <a:cxn ang="0">
                  <a:pos x="200" y="2"/>
                </a:cxn>
                <a:cxn ang="0">
                  <a:pos x="204" y="0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1" name="Freeform 183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2" y="21"/>
                </a:cxn>
                <a:cxn ang="0">
                  <a:pos x="59" y="45"/>
                </a:cxn>
                <a:cxn ang="0">
                  <a:pos x="71" y="73"/>
                </a:cxn>
                <a:cxn ang="0">
                  <a:pos x="79" y="100"/>
                </a:cxn>
                <a:cxn ang="0">
                  <a:pos x="84" y="128"/>
                </a:cxn>
                <a:cxn ang="0">
                  <a:pos x="82" y="155"/>
                </a:cxn>
                <a:cxn ang="0">
                  <a:pos x="74" y="178"/>
                </a:cxn>
                <a:cxn ang="0">
                  <a:pos x="57" y="197"/>
                </a:cxn>
                <a:cxn ang="0">
                  <a:pos x="40" y="208"/>
                </a:cxn>
                <a:cxn ang="0">
                  <a:pos x="25" y="208"/>
                </a:cxn>
                <a:cxn ang="0">
                  <a:pos x="12" y="201"/>
                </a:cxn>
                <a:cxn ang="0">
                  <a:pos x="4" y="187"/>
                </a:cxn>
                <a:cxn ang="0">
                  <a:pos x="0" y="170"/>
                </a:cxn>
                <a:cxn ang="0">
                  <a:pos x="1" y="151"/>
                </a:cxn>
                <a:cxn ang="0">
                  <a:pos x="7" y="133"/>
                </a:cxn>
                <a:cxn ang="0">
                  <a:pos x="19" y="115"/>
                </a:cxn>
                <a:cxn ang="0">
                  <a:pos x="34" y="84"/>
                </a:cxn>
                <a:cxn ang="0">
                  <a:pos x="34" y="46"/>
                </a:cxn>
                <a:cxn ang="0">
                  <a:pos x="27" y="14"/>
                </a:cxn>
                <a:cxn ang="0">
                  <a:pos x="24" y="0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2" name="Freeform 184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7"/>
                </a:cxn>
                <a:cxn ang="0">
                  <a:pos x="54" y="18"/>
                </a:cxn>
                <a:cxn ang="0">
                  <a:pos x="81" y="33"/>
                </a:cxn>
                <a:cxn ang="0">
                  <a:pos x="104" y="50"/>
                </a:cxn>
                <a:cxn ang="0">
                  <a:pos x="123" y="71"/>
                </a:cxn>
                <a:cxn ang="0">
                  <a:pos x="137" y="92"/>
                </a:cxn>
                <a:cxn ang="0">
                  <a:pos x="144" y="117"/>
                </a:cxn>
                <a:cxn ang="0">
                  <a:pos x="142" y="141"/>
                </a:cxn>
                <a:cxn ang="0">
                  <a:pos x="134" y="159"/>
                </a:cxn>
                <a:cxn ang="0">
                  <a:pos x="121" y="168"/>
                </a:cxn>
                <a:cxn ang="0">
                  <a:pos x="107" y="170"/>
                </a:cxn>
                <a:cxn ang="0">
                  <a:pos x="94" y="164"/>
                </a:cxn>
                <a:cxn ang="0">
                  <a:pos x="80" y="152"/>
                </a:cxn>
                <a:cxn ang="0">
                  <a:pos x="69" y="136"/>
                </a:cxn>
                <a:cxn ang="0">
                  <a:pos x="64" y="118"/>
                </a:cxn>
                <a:cxn ang="0">
                  <a:pos x="65" y="97"/>
                </a:cxn>
                <a:cxn ang="0">
                  <a:pos x="65" y="80"/>
                </a:cxn>
                <a:cxn ang="0">
                  <a:pos x="59" y="63"/>
                </a:cxn>
                <a:cxn ang="0">
                  <a:pos x="49" y="46"/>
                </a:cxn>
                <a:cxn ang="0">
                  <a:pos x="36" y="31"/>
                </a:cxn>
                <a:cxn ang="0">
                  <a:pos x="23" y="19"/>
                </a:cxn>
                <a:cxn ang="0">
                  <a:pos x="12" y="1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3" name="Freeform 185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13"/>
                </a:cxn>
                <a:cxn ang="0">
                  <a:pos x="27" y="8"/>
                </a:cxn>
                <a:cxn ang="0">
                  <a:pos x="40" y="5"/>
                </a:cxn>
                <a:cxn ang="0">
                  <a:pos x="54" y="3"/>
                </a:cxn>
                <a:cxn ang="0">
                  <a:pos x="69" y="0"/>
                </a:cxn>
                <a:cxn ang="0">
                  <a:pos x="84" y="0"/>
                </a:cxn>
                <a:cxn ang="0">
                  <a:pos x="99" y="0"/>
                </a:cxn>
                <a:cxn ang="0">
                  <a:pos x="114" y="1"/>
                </a:cxn>
                <a:cxn ang="0">
                  <a:pos x="128" y="4"/>
                </a:cxn>
                <a:cxn ang="0">
                  <a:pos x="141" y="8"/>
                </a:cxn>
                <a:cxn ang="0">
                  <a:pos x="153" y="13"/>
                </a:cxn>
                <a:cxn ang="0">
                  <a:pos x="165" y="19"/>
                </a:cxn>
                <a:cxn ang="0">
                  <a:pos x="175" y="27"/>
                </a:cxn>
                <a:cxn ang="0">
                  <a:pos x="183" y="35"/>
                </a:cxn>
                <a:cxn ang="0">
                  <a:pos x="190" y="45"/>
                </a:cxn>
                <a:cxn ang="0">
                  <a:pos x="196" y="57"/>
                </a:cxn>
                <a:cxn ang="0">
                  <a:pos x="199" y="76"/>
                </a:cxn>
                <a:cxn ang="0">
                  <a:pos x="194" y="91"/>
                </a:cxn>
                <a:cxn ang="0">
                  <a:pos x="182" y="99"/>
                </a:cxn>
                <a:cxn ang="0">
                  <a:pos x="167" y="103"/>
                </a:cxn>
                <a:cxn ang="0">
                  <a:pos x="150" y="101"/>
                </a:cxn>
                <a:cxn ang="0">
                  <a:pos x="132" y="92"/>
                </a:cxn>
                <a:cxn ang="0">
                  <a:pos x="118" y="80"/>
                </a:cxn>
                <a:cxn ang="0">
                  <a:pos x="106" y="63"/>
                </a:cxn>
                <a:cxn ang="0">
                  <a:pos x="97" y="49"/>
                </a:cxn>
                <a:cxn ang="0">
                  <a:pos x="82" y="37"/>
                </a:cxn>
                <a:cxn ang="0">
                  <a:pos x="65" y="29"/>
                </a:cxn>
                <a:cxn ang="0">
                  <a:pos x="46" y="25"/>
                </a:cxn>
                <a:cxn ang="0">
                  <a:pos x="29" y="21"/>
                </a:cxn>
                <a:cxn ang="0">
                  <a:pos x="14" y="19"/>
                </a:cxn>
                <a:cxn ang="0">
                  <a:pos x="4" y="18"/>
                </a:cxn>
                <a:cxn ang="0">
                  <a:pos x="0" y="18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4" name="Freeform 186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03" y="26"/>
                </a:cxn>
                <a:cxn ang="0">
                  <a:pos x="107" y="55"/>
                </a:cxn>
                <a:cxn ang="0">
                  <a:pos x="107" y="85"/>
                </a:cxn>
                <a:cxn ang="0">
                  <a:pos x="104" y="114"/>
                </a:cxn>
                <a:cxn ang="0">
                  <a:pos x="96" y="141"/>
                </a:cxn>
                <a:cxn ang="0">
                  <a:pos x="83" y="164"/>
                </a:cxn>
                <a:cxn ang="0">
                  <a:pos x="66" y="183"/>
                </a:cxn>
                <a:cxn ang="0">
                  <a:pos x="44" y="193"/>
                </a:cxn>
                <a:cxn ang="0">
                  <a:pos x="24" y="195"/>
                </a:cxn>
                <a:cxn ang="0">
                  <a:pos x="10" y="190"/>
                </a:cxn>
                <a:cxn ang="0">
                  <a:pos x="3" y="177"/>
                </a:cxn>
                <a:cxn ang="0">
                  <a:pos x="0" y="162"/>
                </a:cxn>
                <a:cxn ang="0">
                  <a:pos x="3" y="145"/>
                </a:cxn>
                <a:cxn ang="0">
                  <a:pos x="12" y="127"/>
                </a:cxn>
                <a:cxn ang="0">
                  <a:pos x="24" y="114"/>
                </a:cxn>
                <a:cxn ang="0">
                  <a:pos x="43" y="103"/>
                </a:cxn>
                <a:cxn ang="0">
                  <a:pos x="58" y="94"/>
                </a:cxn>
                <a:cxn ang="0">
                  <a:pos x="69" y="80"/>
                </a:cxn>
                <a:cxn ang="0">
                  <a:pos x="79" y="64"/>
                </a:cxn>
                <a:cxn ang="0">
                  <a:pos x="86" y="46"/>
                </a:cxn>
                <a:cxn ang="0">
                  <a:pos x="90" y="28"/>
                </a:cxn>
                <a:cxn ang="0">
                  <a:pos x="92" y="13"/>
                </a:cxn>
                <a:cxn ang="0">
                  <a:pos x="95" y="3"/>
                </a:cxn>
                <a:cxn ang="0">
                  <a:pos x="95" y="0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5" name="Freeform 187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73" y="25"/>
                </a:cxn>
                <a:cxn ang="0">
                  <a:pos x="159" y="51"/>
                </a:cxn>
                <a:cxn ang="0">
                  <a:pos x="141" y="74"/>
                </a:cxn>
                <a:cxn ang="0">
                  <a:pos x="120" y="94"/>
                </a:cxn>
                <a:cxn ang="0">
                  <a:pos x="97" y="111"/>
                </a:cxn>
                <a:cxn ang="0">
                  <a:pos x="73" y="122"/>
                </a:cxn>
                <a:cxn ang="0">
                  <a:pos x="48" y="126"/>
                </a:cxn>
                <a:cxn ang="0">
                  <a:pos x="24" y="120"/>
                </a:cxn>
                <a:cxn ang="0">
                  <a:pos x="7" y="109"/>
                </a:cxn>
                <a:cxn ang="0">
                  <a:pos x="0" y="96"/>
                </a:cxn>
                <a:cxn ang="0">
                  <a:pos x="1" y="82"/>
                </a:cxn>
                <a:cxn ang="0">
                  <a:pos x="8" y="69"/>
                </a:cxn>
                <a:cxn ang="0">
                  <a:pos x="22" y="58"/>
                </a:cxn>
                <a:cxn ang="0">
                  <a:pos x="39" y="50"/>
                </a:cxn>
                <a:cxn ang="0">
                  <a:pos x="58" y="46"/>
                </a:cxn>
                <a:cxn ang="0">
                  <a:pos x="78" y="50"/>
                </a:cxn>
                <a:cxn ang="0">
                  <a:pos x="96" y="52"/>
                </a:cxn>
                <a:cxn ang="0">
                  <a:pos x="113" y="48"/>
                </a:cxn>
                <a:cxn ang="0">
                  <a:pos x="130" y="40"/>
                </a:cxn>
                <a:cxn ang="0">
                  <a:pos x="148" y="30"/>
                </a:cxn>
                <a:cxn ang="0">
                  <a:pos x="161" y="20"/>
                </a:cxn>
                <a:cxn ang="0">
                  <a:pos x="173" y="10"/>
                </a:cxn>
                <a:cxn ang="0">
                  <a:pos x="181" y="2"/>
                </a:cxn>
                <a:cxn ang="0">
                  <a:pos x="183" y="0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6" name="Freeform 188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4"/>
                </a:cxn>
                <a:cxn ang="0">
                  <a:pos x="46" y="33"/>
                </a:cxn>
                <a:cxn ang="0">
                  <a:pos x="66" y="54"/>
                </a:cxn>
                <a:cxn ang="0">
                  <a:pos x="83" y="77"/>
                </a:cxn>
                <a:cxn ang="0">
                  <a:pos x="95" y="103"/>
                </a:cxn>
                <a:cxn ang="0">
                  <a:pos x="102" y="128"/>
                </a:cxn>
                <a:cxn ang="0">
                  <a:pos x="102" y="153"/>
                </a:cxn>
                <a:cxn ang="0">
                  <a:pos x="93" y="177"/>
                </a:cxn>
                <a:cxn ang="0">
                  <a:pos x="79" y="191"/>
                </a:cxn>
                <a:cxn ang="0">
                  <a:pos x="65" y="197"/>
                </a:cxn>
                <a:cxn ang="0">
                  <a:pos x="51" y="194"/>
                </a:cxn>
                <a:cxn ang="0">
                  <a:pos x="39" y="183"/>
                </a:cxn>
                <a:cxn ang="0">
                  <a:pos x="30" y="170"/>
                </a:cxn>
                <a:cxn ang="0">
                  <a:pos x="25" y="151"/>
                </a:cxn>
                <a:cxn ang="0">
                  <a:pos x="25" y="132"/>
                </a:cxn>
                <a:cxn ang="0">
                  <a:pos x="32" y="112"/>
                </a:cxn>
                <a:cxn ang="0">
                  <a:pos x="37" y="96"/>
                </a:cxn>
                <a:cxn ang="0">
                  <a:pos x="35" y="77"/>
                </a:cxn>
                <a:cxn ang="0">
                  <a:pos x="31" y="59"/>
                </a:cxn>
                <a:cxn ang="0">
                  <a:pos x="24" y="41"/>
                </a:cxn>
                <a:cxn ang="0">
                  <a:pos x="16" y="24"/>
                </a:cxn>
                <a:cxn ang="0">
                  <a:pos x="8" y="12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7" name="Freeform 189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0"/>
                </a:cxn>
                <a:cxn ang="0">
                  <a:pos x="57" y="1"/>
                </a:cxn>
                <a:cxn ang="0">
                  <a:pos x="87" y="7"/>
                </a:cxn>
                <a:cxn ang="0">
                  <a:pos x="114" y="16"/>
                </a:cxn>
                <a:cxn ang="0">
                  <a:pos x="140" y="30"/>
                </a:cxn>
                <a:cxn ang="0">
                  <a:pos x="159" y="46"/>
                </a:cxn>
                <a:cxn ang="0">
                  <a:pos x="173" y="67"/>
                </a:cxn>
                <a:cxn ang="0">
                  <a:pos x="180" y="91"/>
                </a:cxn>
                <a:cxn ang="0">
                  <a:pos x="178" y="110"/>
                </a:cxn>
                <a:cxn ang="0">
                  <a:pos x="170" y="123"/>
                </a:cxn>
                <a:cxn ang="0">
                  <a:pos x="156" y="129"/>
                </a:cxn>
                <a:cxn ang="0">
                  <a:pos x="141" y="128"/>
                </a:cxn>
                <a:cxn ang="0">
                  <a:pos x="125" y="121"/>
                </a:cxn>
                <a:cxn ang="0">
                  <a:pos x="110" y="109"/>
                </a:cxn>
                <a:cxn ang="0">
                  <a:pos x="98" y="93"/>
                </a:cxn>
                <a:cxn ang="0">
                  <a:pos x="93" y="73"/>
                </a:cxn>
                <a:cxn ang="0">
                  <a:pos x="87" y="57"/>
                </a:cxn>
                <a:cxn ang="0">
                  <a:pos x="75" y="44"/>
                </a:cxn>
                <a:cxn ang="0">
                  <a:pos x="60" y="31"/>
                </a:cxn>
                <a:cxn ang="0">
                  <a:pos x="44" y="20"/>
                </a:cxn>
                <a:cxn ang="0">
                  <a:pos x="28" y="12"/>
                </a:cxn>
                <a:cxn ang="0">
                  <a:pos x="14" y="7"/>
                </a:cxn>
                <a:cxn ang="0">
                  <a:pos x="4" y="3"/>
                </a:cxn>
                <a:cxn ang="0">
                  <a:pos x="0" y="2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8" name="Freeform 190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1" y="45"/>
                </a:cxn>
                <a:cxn ang="0">
                  <a:pos x="22" y="37"/>
                </a:cxn>
                <a:cxn ang="0">
                  <a:pos x="34" y="30"/>
                </a:cxn>
                <a:cxn ang="0">
                  <a:pos x="46" y="23"/>
                </a:cxn>
                <a:cxn ang="0">
                  <a:pos x="60" y="16"/>
                </a:cxn>
                <a:cxn ang="0">
                  <a:pos x="74" y="11"/>
                </a:cxn>
                <a:cxn ang="0">
                  <a:pos x="88" y="7"/>
                </a:cxn>
                <a:cxn ang="0">
                  <a:pos x="103" y="3"/>
                </a:cxn>
                <a:cxn ang="0">
                  <a:pos x="117" y="1"/>
                </a:cxn>
                <a:cxn ang="0">
                  <a:pos x="130" y="0"/>
                </a:cxn>
                <a:cxn ang="0">
                  <a:pos x="143" y="1"/>
                </a:cxn>
                <a:cxn ang="0">
                  <a:pos x="156" y="3"/>
                </a:cxn>
                <a:cxn ang="0">
                  <a:pos x="168" y="7"/>
                </a:cxn>
                <a:cxn ang="0">
                  <a:pos x="179" y="12"/>
                </a:cxn>
                <a:cxn ang="0">
                  <a:pos x="189" y="19"/>
                </a:cxn>
                <a:cxn ang="0">
                  <a:pos x="197" y="29"/>
                </a:cxn>
                <a:cxn ang="0">
                  <a:pos x="206" y="47"/>
                </a:cxn>
                <a:cxn ang="0">
                  <a:pos x="206" y="62"/>
                </a:cxn>
                <a:cxn ang="0">
                  <a:pos x="198" y="73"/>
                </a:cxn>
                <a:cxn ang="0">
                  <a:pos x="185" y="82"/>
                </a:cxn>
                <a:cxn ang="0">
                  <a:pos x="167" y="85"/>
                </a:cxn>
                <a:cxn ang="0">
                  <a:pos x="149" y="84"/>
                </a:cxn>
                <a:cxn ang="0">
                  <a:pos x="132" y="76"/>
                </a:cxn>
                <a:cxn ang="0">
                  <a:pos x="116" y="63"/>
                </a:cxn>
                <a:cxn ang="0">
                  <a:pos x="102" y="53"/>
                </a:cxn>
                <a:cxn ang="0">
                  <a:pos x="84" y="47"/>
                </a:cxn>
                <a:cxn ang="0">
                  <a:pos x="66" y="45"/>
                </a:cxn>
                <a:cxn ang="0">
                  <a:pos x="46" y="46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4" y="53"/>
                </a:cxn>
                <a:cxn ang="0">
                  <a:pos x="0" y="54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9" name="Freeform 191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2" y="2"/>
                </a:cxn>
                <a:cxn ang="0">
                  <a:pos x="45" y="0"/>
                </a:cxn>
                <a:cxn ang="0">
                  <a:pos x="68" y="3"/>
                </a:cxn>
                <a:cxn ang="0">
                  <a:pos x="91" y="8"/>
                </a:cxn>
                <a:cxn ang="0">
                  <a:pos x="111" y="17"/>
                </a:cxn>
                <a:cxn ang="0">
                  <a:pos x="128" y="29"/>
                </a:cxn>
                <a:cxn ang="0">
                  <a:pos x="141" y="44"/>
                </a:cxn>
                <a:cxn ang="0">
                  <a:pos x="147" y="63"/>
                </a:cxn>
                <a:cxn ang="0">
                  <a:pos x="146" y="79"/>
                </a:cxn>
                <a:cxn ang="0">
                  <a:pos x="141" y="89"/>
                </a:cxn>
                <a:cxn ang="0">
                  <a:pos x="130" y="94"/>
                </a:cxn>
                <a:cxn ang="0">
                  <a:pos x="119" y="95"/>
                </a:cxn>
                <a:cxn ang="0">
                  <a:pos x="105" y="90"/>
                </a:cxn>
                <a:cxn ang="0">
                  <a:pos x="93" y="82"/>
                </a:cxn>
                <a:cxn ang="0">
                  <a:pos x="83" y="70"/>
                </a:cxn>
                <a:cxn ang="0">
                  <a:pos x="77" y="55"/>
                </a:cxn>
                <a:cxn ang="0">
                  <a:pos x="71" y="43"/>
                </a:cxn>
                <a:cxn ang="0">
                  <a:pos x="62" y="33"/>
                </a:cxn>
                <a:cxn ang="0">
                  <a:pos x="50" y="23"/>
                </a:cxn>
                <a:cxn ang="0">
                  <a:pos x="36" y="17"/>
                </a:cxn>
                <a:cxn ang="0">
                  <a:pos x="22" y="12"/>
                </a:cxn>
                <a:cxn ang="0">
                  <a:pos x="10" y="7"/>
                </a:cxn>
                <a:cxn ang="0">
                  <a:pos x="3" y="6"/>
                </a:cxn>
                <a:cxn ang="0">
                  <a:pos x="0" y="5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0" name="Freeform 192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0"/>
                </a:cxn>
                <a:cxn ang="0">
                  <a:pos x="38" y="24"/>
                </a:cxn>
                <a:cxn ang="0">
                  <a:pos x="56" y="40"/>
                </a:cxn>
                <a:cxn ang="0">
                  <a:pos x="69" y="59"/>
                </a:cxn>
                <a:cxn ang="0">
                  <a:pos x="81" y="78"/>
                </a:cxn>
                <a:cxn ang="0">
                  <a:pos x="87" y="98"/>
                </a:cxn>
                <a:cxn ang="0">
                  <a:pos x="87" y="119"/>
                </a:cxn>
                <a:cxn ang="0">
                  <a:pos x="81" y="137"/>
                </a:cxn>
                <a:cxn ang="0">
                  <a:pos x="71" y="150"/>
                </a:cxn>
                <a:cxn ang="0">
                  <a:pos x="59" y="154"/>
                </a:cxn>
                <a:cxn ang="0">
                  <a:pos x="49" y="152"/>
                </a:cxn>
                <a:cxn ang="0">
                  <a:pos x="38" y="144"/>
                </a:cxn>
                <a:cxn ang="0">
                  <a:pos x="30" y="133"/>
                </a:cxn>
                <a:cxn ang="0">
                  <a:pos x="26" y="119"/>
                </a:cxn>
                <a:cxn ang="0">
                  <a:pos x="26" y="103"/>
                </a:cxn>
                <a:cxn ang="0">
                  <a:pos x="30" y="88"/>
                </a:cxn>
                <a:cxn ang="0">
                  <a:pos x="34" y="74"/>
                </a:cxn>
                <a:cxn ang="0">
                  <a:pos x="31" y="60"/>
                </a:cxn>
                <a:cxn ang="0">
                  <a:pos x="27" y="45"/>
                </a:cxn>
                <a:cxn ang="0">
                  <a:pos x="21" y="31"/>
                </a:cxn>
                <a:cxn ang="0">
                  <a:pos x="14" y="19"/>
                </a:cxn>
                <a:cxn ang="0">
                  <a:pos x="7" y="9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1" name="Freeform 193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14" y="52"/>
                </a:cxn>
                <a:cxn ang="0">
                  <a:pos x="30" y="36"/>
                </a:cxn>
                <a:cxn ang="0">
                  <a:pos x="49" y="22"/>
                </a:cxn>
                <a:cxn ang="0">
                  <a:pos x="69" y="11"/>
                </a:cxn>
                <a:cxn ang="0">
                  <a:pos x="90" y="4"/>
                </a:cxn>
                <a:cxn ang="0">
                  <a:pos x="110" y="0"/>
                </a:cxn>
                <a:cxn ang="0">
                  <a:pos x="130" y="4"/>
                </a:cxn>
                <a:cxn ang="0">
                  <a:pos x="147" y="13"/>
                </a:cxn>
                <a:cxn ang="0">
                  <a:pos x="158" y="25"/>
                </a:cxn>
                <a:cxn ang="0">
                  <a:pos x="161" y="37"/>
                </a:cxn>
                <a:cxn ang="0">
                  <a:pos x="156" y="47"/>
                </a:cxn>
                <a:cxn ang="0">
                  <a:pos x="148" y="55"/>
                </a:cxn>
                <a:cxn ang="0">
                  <a:pos x="136" y="61"/>
                </a:cxn>
                <a:cxn ang="0">
                  <a:pos x="121" y="64"/>
                </a:cxn>
                <a:cxn ang="0">
                  <a:pos x="105" y="61"/>
                </a:cxn>
                <a:cxn ang="0">
                  <a:pos x="90" y="54"/>
                </a:cxn>
                <a:cxn ang="0">
                  <a:pos x="77" y="49"/>
                </a:cxn>
                <a:cxn ang="0">
                  <a:pos x="63" y="47"/>
                </a:cxn>
                <a:cxn ang="0">
                  <a:pos x="48" y="50"/>
                </a:cxn>
                <a:cxn ang="0">
                  <a:pos x="34" y="54"/>
                </a:cxn>
                <a:cxn ang="0">
                  <a:pos x="21" y="59"/>
                </a:cxn>
                <a:cxn ang="0">
                  <a:pos x="10" y="64"/>
                </a:cxn>
                <a:cxn ang="0">
                  <a:pos x="2" y="68"/>
                </a:cxn>
                <a:cxn ang="0">
                  <a:pos x="0" y="6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2" name="Freeform 194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" y="111"/>
                </a:cxn>
                <a:cxn ang="0">
                  <a:pos x="5" y="88"/>
                </a:cxn>
                <a:cxn ang="0">
                  <a:pos x="11" y="65"/>
                </a:cxn>
                <a:cxn ang="0">
                  <a:pos x="22" y="44"/>
                </a:cxn>
                <a:cxn ang="0">
                  <a:pos x="35" y="25"/>
                </a:cxn>
                <a:cxn ang="0">
                  <a:pos x="49" y="12"/>
                </a:cxn>
                <a:cxn ang="0">
                  <a:pos x="67" y="2"/>
                </a:cxn>
                <a:cxn ang="0">
                  <a:pos x="86" y="0"/>
                </a:cxn>
                <a:cxn ang="0">
                  <a:pos x="102" y="4"/>
                </a:cxn>
                <a:cxn ang="0">
                  <a:pos x="112" y="12"/>
                </a:cxn>
                <a:cxn ang="0">
                  <a:pos x="114" y="22"/>
                </a:cxn>
                <a:cxn ang="0">
                  <a:pos x="112" y="35"/>
                </a:cxn>
                <a:cxn ang="0">
                  <a:pos x="105" y="46"/>
                </a:cxn>
                <a:cxn ang="0">
                  <a:pos x="94" y="56"/>
                </a:cxn>
                <a:cxn ang="0">
                  <a:pos x="81" y="65"/>
                </a:cxn>
                <a:cxn ang="0">
                  <a:pos x="64" y="67"/>
                </a:cxn>
                <a:cxn ang="0">
                  <a:pos x="52" y="69"/>
                </a:cxn>
                <a:cxn ang="0">
                  <a:pos x="39" y="77"/>
                </a:cxn>
                <a:cxn ang="0">
                  <a:pos x="29" y="88"/>
                </a:cxn>
                <a:cxn ang="0">
                  <a:pos x="18" y="99"/>
                </a:cxn>
                <a:cxn ang="0">
                  <a:pos x="11" y="112"/>
                </a:cxn>
                <a:cxn ang="0">
                  <a:pos x="5" y="122"/>
                </a:cxn>
                <a:cxn ang="0">
                  <a:pos x="1" y="130"/>
                </a:cxn>
                <a:cxn ang="0">
                  <a:pos x="0" y="133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3" name="Freeform 195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/>
              <a:ahLst/>
              <a:cxnLst>
                <a:cxn ang="0">
                  <a:pos x="30" y="163"/>
                </a:cxn>
                <a:cxn ang="0">
                  <a:pos x="18" y="145"/>
                </a:cxn>
                <a:cxn ang="0">
                  <a:pos x="9" y="124"/>
                </a:cxn>
                <a:cxn ang="0">
                  <a:pos x="3" y="101"/>
                </a:cxn>
                <a:cxn ang="0">
                  <a:pos x="0" y="78"/>
                </a:cxn>
                <a:cxn ang="0">
                  <a:pos x="0" y="56"/>
                </a:cxn>
                <a:cxn ang="0">
                  <a:pos x="4" y="36"/>
                </a:cxn>
                <a:cxn ang="0">
                  <a:pos x="13" y="18"/>
                </a:cxn>
                <a:cxn ang="0">
                  <a:pos x="28" y="6"/>
                </a:cxn>
                <a:cxn ang="0">
                  <a:pos x="43" y="0"/>
                </a:cxn>
                <a:cxn ang="0">
                  <a:pos x="56" y="2"/>
                </a:cxn>
                <a:cxn ang="0">
                  <a:pos x="64" y="9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68" y="48"/>
                </a:cxn>
                <a:cxn ang="0">
                  <a:pos x="59" y="62"/>
                </a:cxn>
                <a:cxn ang="0">
                  <a:pos x="48" y="74"/>
                </a:cxn>
                <a:cxn ang="0">
                  <a:pos x="33" y="97"/>
                </a:cxn>
                <a:cxn ang="0">
                  <a:pos x="27" y="127"/>
                </a:cxn>
                <a:cxn ang="0">
                  <a:pos x="28" y="152"/>
                </a:cxn>
                <a:cxn ang="0">
                  <a:pos x="30" y="163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4" name="Freeform 196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3" y="4"/>
                </a:cxn>
                <a:cxn ang="0">
                  <a:pos x="44" y="8"/>
                </a:cxn>
                <a:cxn ang="0">
                  <a:pos x="69" y="16"/>
                </a:cxn>
                <a:cxn ang="0">
                  <a:pos x="98" y="27"/>
                </a:cxn>
                <a:cxn ang="0">
                  <a:pos x="129" y="39"/>
                </a:cxn>
                <a:cxn ang="0">
                  <a:pos x="162" y="55"/>
                </a:cxn>
                <a:cxn ang="0">
                  <a:pos x="196" y="74"/>
                </a:cxn>
                <a:cxn ang="0">
                  <a:pos x="229" y="96"/>
                </a:cxn>
                <a:cxn ang="0">
                  <a:pos x="262" y="120"/>
                </a:cxn>
                <a:cxn ang="0">
                  <a:pos x="291" y="146"/>
                </a:cxn>
                <a:cxn ang="0">
                  <a:pos x="317" y="178"/>
                </a:cxn>
                <a:cxn ang="0">
                  <a:pos x="340" y="210"/>
                </a:cxn>
                <a:cxn ang="0">
                  <a:pos x="356" y="247"/>
                </a:cxn>
                <a:cxn ang="0">
                  <a:pos x="361" y="267"/>
                </a:cxn>
                <a:cxn ang="0">
                  <a:pos x="358" y="287"/>
                </a:cxn>
                <a:cxn ang="0">
                  <a:pos x="354" y="304"/>
                </a:cxn>
                <a:cxn ang="0">
                  <a:pos x="346" y="319"/>
                </a:cxn>
                <a:cxn ang="0">
                  <a:pos x="336" y="331"/>
                </a:cxn>
                <a:cxn ang="0">
                  <a:pos x="328" y="340"/>
                </a:cxn>
                <a:cxn ang="0">
                  <a:pos x="323" y="346"/>
                </a:cxn>
                <a:cxn ang="0">
                  <a:pos x="320" y="348"/>
                </a:cxn>
                <a:cxn ang="0">
                  <a:pos x="321" y="346"/>
                </a:cxn>
                <a:cxn ang="0">
                  <a:pos x="326" y="341"/>
                </a:cxn>
                <a:cxn ang="0">
                  <a:pos x="331" y="332"/>
                </a:cxn>
                <a:cxn ang="0">
                  <a:pos x="336" y="320"/>
                </a:cxn>
                <a:cxn ang="0">
                  <a:pos x="340" y="305"/>
                </a:cxn>
                <a:cxn ang="0">
                  <a:pos x="342" y="287"/>
                </a:cxn>
                <a:cxn ang="0">
                  <a:pos x="341" y="267"/>
                </a:cxn>
                <a:cxn ang="0">
                  <a:pos x="336" y="244"/>
                </a:cxn>
                <a:cxn ang="0">
                  <a:pos x="326" y="220"/>
                </a:cxn>
                <a:cxn ang="0">
                  <a:pos x="309" y="194"/>
                </a:cxn>
                <a:cxn ang="0">
                  <a:pos x="283" y="165"/>
                </a:cxn>
                <a:cxn ang="0">
                  <a:pos x="250" y="136"/>
                </a:cxn>
                <a:cxn ang="0">
                  <a:pos x="207" y="105"/>
                </a:cxn>
                <a:cxn ang="0">
                  <a:pos x="153" y="73"/>
                </a:cxn>
                <a:cxn ang="0">
                  <a:pos x="88" y="39"/>
                </a:cxn>
                <a:cxn ang="0">
                  <a:pos x="8" y="6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5" name="Freeform 197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0" y="30"/>
                </a:cxn>
                <a:cxn ang="0">
                  <a:pos x="2" y="71"/>
                </a:cxn>
                <a:cxn ang="0">
                  <a:pos x="0" y="121"/>
                </a:cxn>
                <a:cxn ang="0">
                  <a:pos x="5" y="175"/>
                </a:cxn>
                <a:cxn ang="0">
                  <a:pos x="19" y="228"/>
                </a:cxn>
                <a:cxn ang="0">
                  <a:pos x="43" y="276"/>
                </a:cxn>
                <a:cxn ang="0">
                  <a:pos x="79" y="316"/>
                </a:cxn>
                <a:cxn ang="0">
                  <a:pos x="126" y="343"/>
                </a:cxn>
                <a:cxn ang="0">
                  <a:pos x="123" y="341"/>
                </a:cxn>
                <a:cxn ang="0">
                  <a:pos x="115" y="332"/>
                </a:cxn>
                <a:cxn ang="0">
                  <a:pos x="102" y="321"/>
                </a:cxn>
                <a:cxn ang="0">
                  <a:pos x="87" y="306"/>
                </a:cxn>
                <a:cxn ang="0">
                  <a:pos x="71" y="288"/>
                </a:cxn>
                <a:cxn ang="0">
                  <a:pos x="55" y="267"/>
                </a:cxn>
                <a:cxn ang="0">
                  <a:pos x="41" y="245"/>
                </a:cxn>
                <a:cxn ang="0">
                  <a:pos x="30" y="221"/>
                </a:cxn>
                <a:cxn ang="0">
                  <a:pos x="19" y="183"/>
                </a:cxn>
                <a:cxn ang="0">
                  <a:pos x="13" y="145"/>
                </a:cxn>
                <a:cxn ang="0">
                  <a:pos x="12" y="108"/>
                </a:cxn>
                <a:cxn ang="0">
                  <a:pos x="13" y="73"/>
                </a:cxn>
                <a:cxn ang="0">
                  <a:pos x="17" y="43"/>
                </a:cxn>
                <a:cxn ang="0">
                  <a:pos x="20" y="20"/>
                </a:cxn>
                <a:cxn ang="0">
                  <a:pos x="24" y="5"/>
                </a:cxn>
                <a:cxn ang="0">
                  <a:pos x="25" y="0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6" name="Freeform 198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/>
              <a:ahLst/>
              <a:cxnLst>
                <a:cxn ang="0">
                  <a:pos x="332" y="160"/>
                </a:cxn>
                <a:cxn ang="0">
                  <a:pos x="326" y="146"/>
                </a:cxn>
                <a:cxn ang="0">
                  <a:pos x="318" y="130"/>
                </a:cxn>
                <a:cxn ang="0">
                  <a:pos x="305" y="114"/>
                </a:cxn>
                <a:cxn ang="0">
                  <a:pos x="290" y="96"/>
                </a:cxn>
                <a:cxn ang="0">
                  <a:pos x="273" y="79"/>
                </a:cxn>
                <a:cxn ang="0">
                  <a:pos x="254" y="63"/>
                </a:cxn>
                <a:cxn ang="0">
                  <a:pos x="232" y="48"/>
                </a:cxn>
                <a:cxn ang="0">
                  <a:pos x="208" y="34"/>
                </a:cxn>
                <a:cxn ang="0">
                  <a:pos x="183" y="21"/>
                </a:cxn>
                <a:cxn ang="0">
                  <a:pos x="158" y="11"/>
                </a:cxn>
                <a:cxn ang="0">
                  <a:pos x="132" y="4"/>
                </a:cxn>
                <a:cxn ang="0">
                  <a:pos x="104" y="0"/>
                </a:cxn>
                <a:cxn ang="0">
                  <a:pos x="77" y="0"/>
                </a:cxn>
                <a:cxn ang="0">
                  <a:pos x="51" y="2"/>
                </a:cxn>
                <a:cxn ang="0">
                  <a:pos x="26" y="10"/>
                </a:cxn>
                <a:cxn ang="0">
                  <a:pos x="0" y="23"/>
                </a:cxn>
                <a:cxn ang="0">
                  <a:pos x="5" y="21"/>
                </a:cxn>
                <a:cxn ang="0">
                  <a:pos x="15" y="19"/>
                </a:cxn>
                <a:cxn ang="0">
                  <a:pos x="33" y="17"/>
                </a:cxn>
                <a:cxn ang="0">
                  <a:pos x="54" y="15"/>
                </a:cxn>
                <a:cxn ang="0">
                  <a:pos x="79" y="13"/>
                </a:cxn>
                <a:cxn ang="0">
                  <a:pos x="105" y="15"/>
                </a:cxn>
                <a:cxn ang="0">
                  <a:pos x="132" y="18"/>
                </a:cxn>
                <a:cxn ang="0">
                  <a:pos x="157" y="24"/>
                </a:cxn>
                <a:cxn ang="0">
                  <a:pos x="194" y="39"/>
                </a:cxn>
                <a:cxn ang="0">
                  <a:pos x="226" y="59"/>
                </a:cxn>
                <a:cxn ang="0">
                  <a:pos x="256" y="81"/>
                </a:cxn>
                <a:cxn ang="0">
                  <a:pos x="282" y="104"/>
                </a:cxn>
                <a:cxn ang="0">
                  <a:pos x="303" y="125"/>
                </a:cxn>
                <a:cxn ang="0">
                  <a:pos x="318" y="144"/>
                </a:cxn>
                <a:cxn ang="0">
                  <a:pos x="329" y="155"/>
                </a:cxn>
                <a:cxn ang="0">
                  <a:pos x="332" y="160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7" name="Freeform 199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/>
              <a:ahLst/>
              <a:cxnLst>
                <a:cxn ang="0">
                  <a:pos x="330" y="1333"/>
                </a:cxn>
                <a:cxn ang="0">
                  <a:pos x="242" y="1323"/>
                </a:cxn>
                <a:cxn ang="0">
                  <a:pos x="162" y="1304"/>
                </a:cxn>
                <a:cxn ang="0">
                  <a:pos x="96" y="1268"/>
                </a:cxn>
                <a:cxn ang="0">
                  <a:pos x="53" y="1211"/>
                </a:cxn>
                <a:cxn ang="0">
                  <a:pos x="42" y="1130"/>
                </a:cxn>
                <a:cxn ang="0">
                  <a:pos x="68" y="1017"/>
                </a:cxn>
                <a:cxn ang="0">
                  <a:pos x="142" y="867"/>
                </a:cxn>
                <a:cxn ang="0">
                  <a:pos x="248" y="700"/>
                </a:cxn>
                <a:cxn ang="0">
                  <a:pos x="318" y="556"/>
                </a:cxn>
                <a:cxn ang="0">
                  <a:pos x="357" y="426"/>
                </a:cxn>
                <a:cxn ang="0">
                  <a:pos x="368" y="310"/>
                </a:cxn>
                <a:cxn ang="0">
                  <a:pos x="355" y="210"/>
                </a:cxn>
                <a:cxn ang="0">
                  <a:pos x="323" y="129"/>
                </a:cxn>
                <a:cxn ang="0">
                  <a:pos x="276" y="65"/>
                </a:cxn>
                <a:cxn ang="0">
                  <a:pos x="218" y="22"/>
                </a:cxn>
                <a:cxn ang="0">
                  <a:pos x="162" y="2"/>
                </a:cxn>
                <a:cxn ang="0">
                  <a:pos x="119" y="2"/>
                </a:cxn>
                <a:cxn ang="0">
                  <a:pos x="84" y="15"/>
                </a:cxn>
                <a:cxn ang="0">
                  <a:pos x="56" y="35"/>
                </a:cxn>
                <a:cxn ang="0">
                  <a:pos x="33" y="62"/>
                </a:cxn>
                <a:cxn ang="0">
                  <a:pos x="16" y="87"/>
                </a:cxn>
                <a:cxn ang="0">
                  <a:pos x="6" y="108"/>
                </a:cxn>
                <a:cxn ang="0">
                  <a:pos x="1" y="121"/>
                </a:cxn>
                <a:cxn ang="0">
                  <a:pos x="1" y="122"/>
                </a:cxn>
                <a:cxn ang="0">
                  <a:pos x="8" y="111"/>
                </a:cxn>
                <a:cxn ang="0">
                  <a:pos x="23" y="94"/>
                </a:cxn>
                <a:cxn ang="0">
                  <a:pos x="44" y="75"/>
                </a:cxn>
                <a:cxn ang="0">
                  <a:pos x="69" y="54"/>
                </a:cxn>
                <a:cxn ang="0">
                  <a:pos x="99" y="37"/>
                </a:cxn>
                <a:cxn ang="0">
                  <a:pos x="133" y="27"/>
                </a:cxn>
                <a:cxn ang="0">
                  <a:pos x="170" y="27"/>
                </a:cxn>
                <a:cxn ang="0">
                  <a:pos x="210" y="42"/>
                </a:cxn>
                <a:cxn ang="0">
                  <a:pos x="253" y="72"/>
                </a:cxn>
                <a:cxn ang="0">
                  <a:pos x="293" y="114"/>
                </a:cxn>
                <a:cxn ang="0">
                  <a:pos x="327" y="169"/>
                </a:cxn>
                <a:cxn ang="0">
                  <a:pos x="350" y="236"/>
                </a:cxn>
                <a:cxn ang="0">
                  <a:pos x="361" y="313"/>
                </a:cxn>
                <a:cxn ang="0">
                  <a:pos x="353" y="402"/>
                </a:cxn>
                <a:cxn ang="0">
                  <a:pos x="322" y="501"/>
                </a:cxn>
                <a:cxn ang="0">
                  <a:pos x="268" y="610"/>
                </a:cxn>
                <a:cxn ang="0">
                  <a:pos x="205" y="715"/>
                </a:cxn>
                <a:cxn ang="0">
                  <a:pos x="145" y="813"/>
                </a:cxn>
                <a:cxn ang="0">
                  <a:pos x="92" y="902"/>
                </a:cxn>
                <a:cxn ang="0">
                  <a:pos x="49" y="984"/>
                </a:cxn>
                <a:cxn ang="0">
                  <a:pos x="19" y="1060"/>
                </a:cxn>
                <a:cxn ang="0">
                  <a:pos x="7" y="1130"/>
                </a:cxn>
                <a:cxn ang="0">
                  <a:pos x="19" y="1193"/>
                </a:cxn>
                <a:cxn ang="0">
                  <a:pos x="56" y="1249"/>
                </a:cxn>
                <a:cxn ang="0">
                  <a:pos x="104" y="1290"/>
                </a:cxn>
                <a:cxn ang="0">
                  <a:pos x="158" y="1317"/>
                </a:cxn>
                <a:cxn ang="0">
                  <a:pos x="215" y="1332"/>
                </a:cxn>
                <a:cxn ang="0">
                  <a:pos x="269" y="1339"/>
                </a:cxn>
                <a:cxn ang="0">
                  <a:pos x="316" y="1340"/>
                </a:cxn>
                <a:cxn ang="0">
                  <a:pos x="350" y="1338"/>
                </a:cxn>
                <a:cxn ang="0">
                  <a:pos x="371" y="1336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8" name="Freeform 200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/>
              <a:ahLst/>
              <a:cxnLst>
                <a:cxn ang="0">
                  <a:pos x="99" y="62"/>
                </a:cxn>
                <a:cxn ang="0">
                  <a:pos x="105" y="56"/>
                </a:cxn>
                <a:cxn ang="0">
                  <a:pos x="110" y="48"/>
                </a:cxn>
                <a:cxn ang="0">
                  <a:pos x="110" y="39"/>
                </a:cxn>
                <a:cxn ang="0">
                  <a:pos x="108" y="31"/>
                </a:cxn>
                <a:cxn ang="0">
                  <a:pos x="102" y="25"/>
                </a:cxn>
                <a:cxn ang="0">
                  <a:pos x="94" y="21"/>
                </a:cxn>
                <a:cxn ang="0">
                  <a:pos x="86" y="20"/>
                </a:cxn>
                <a:cxn ang="0">
                  <a:pos x="77" y="23"/>
                </a:cxn>
                <a:cxn ang="0">
                  <a:pos x="74" y="13"/>
                </a:cxn>
                <a:cxn ang="0">
                  <a:pos x="70" y="6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8" y="2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3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4"/>
                </a:cxn>
                <a:cxn ang="0">
                  <a:pos x="3" y="31"/>
                </a:cxn>
                <a:cxn ang="0">
                  <a:pos x="1" y="39"/>
                </a:cxn>
                <a:cxn ang="0">
                  <a:pos x="1" y="47"/>
                </a:cxn>
                <a:cxn ang="0">
                  <a:pos x="4" y="55"/>
                </a:cxn>
                <a:cxn ang="0">
                  <a:pos x="11" y="61"/>
                </a:cxn>
                <a:cxn ang="0">
                  <a:pos x="4" y="66"/>
                </a:cxn>
                <a:cxn ang="0">
                  <a:pos x="0" y="74"/>
                </a:cxn>
                <a:cxn ang="0">
                  <a:pos x="0" y="84"/>
                </a:cxn>
                <a:cxn ang="0">
                  <a:pos x="2" y="92"/>
                </a:cxn>
                <a:cxn ang="0">
                  <a:pos x="8" y="97"/>
                </a:cxn>
                <a:cxn ang="0">
                  <a:pos x="16" y="101"/>
                </a:cxn>
                <a:cxn ang="0">
                  <a:pos x="24" y="102"/>
                </a:cxn>
                <a:cxn ang="0">
                  <a:pos x="33" y="100"/>
                </a:cxn>
                <a:cxn ang="0">
                  <a:pos x="35" y="109"/>
                </a:cxn>
                <a:cxn ang="0">
                  <a:pos x="40" y="116"/>
                </a:cxn>
                <a:cxn ang="0">
                  <a:pos x="46" y="121"/>
                </a:cxn>
                <a:cxn ang="0">
                  <a:pos x="54" y="123"/>
                </a:cxn>
                <a:cxn ang="0">
                  <a:pos x="62" y="121"/>
                </a:cxn>
                <a:cxn ang="0">
                  <a:pos x="69" y="116"/>
                </a:cxn>
                <a:cxn ang="0">
                  <a:pos x="73" y="109"/>
                </a:cxn>
                <a:cxn ang="0">
                  <a:pos x="76" y="101"/>
                </a:cxn>
                <a:cxn ang="0">
                  <a:pos x="85" y="103"/>
                </a:cxn>
                <a:cxn ang="0">
                  <a:pos x="93" y="102"/>
                </a:cxn>
                <a:cxn ang="0">
                  <a:pos x="101" y="99"/>
                </a:cxn>
                <a:cxn ang="0">
                  <a:pos x="107" y="93"/>
                </a:cxn>
                <a:cxn ang="0">
                  <a:pos x="109" y="85"/>
                </a:cxn>
                <a:cxn ang="0">
                  <a:pos x="109" y="77"/>
                </a:cxn>
                <a:cxn ang="0">
                  <a:pos x="105" y="69"/>
                </a:cxn>
                <a:cxn ang="0">
                  <a:pos x="99" y="62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9" name="Freeform 201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30" y="10"/>
                </a:cxn>
                <a:cxn ang="0">
                  <a:pos x="31" y="17"/>
                </a:cxn>
                <a:cxn ang="0">
                  <a:pos x="30" y="24"/>
                </a:cxn>
                <a:cxn ang="0">
                  <a:pos x="26" y="28"/>
                </a:cxn>
                <a:cxn ang="0">
                  <a:pos x="22" y="32"/>
                </a:cxn>
                <a:cxn ang="0">
                  <a:pos x="15" y="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0" name="Freeform 202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/>
              <a:ahLst/>
              <a:cxnLst>
                <a:cxn ang="0">
                  <a:pos x="101" y="61"/>
                </a:cxn>
                <a:cxn ang="0">
                  <a:pos x="108" y="55"/>
                </a:cxn>
                <a:cxn ang="0">
                  <a:pos x="111" y="47"/>
                </a:cxn>
                <a:cxn ang="0">
                  <a:pos x="111" y="39"/>
                </a:cxn>
                <a:cxn ang="0">
                  <a:pos x="109" y="31"/>
                </a:cxn>
                <a:cxn ang="0">
                  <a:pos x="103" y="24"/>
                </a:cxn>
                <a:cxn ang="0">
                  <a:pos x="96" y="21"/>
                </a:cxn>
                <a:cxn ang="0">
                  <a:pos x="88" y="20"/>
                </a:cxn>
                <a:cxn ang="0">
                  <a:pos x="79" y="22"/>
                </a:cxn>
                <a:cxn ang="0">
                  <a:pos x="77" y="13"/>
                </a:cxn>
                <a:cxn ang="0">
                  <a:pos x="71" y="6"/>
                </a:cxn>
                <a:cxn ang="0">
                  <a:pos x="64" y="1"/>
                </a:cxn>
                <a:cxn ang="0">
                  <a:pos x="56" y="0"/>
                </a:cxn>
                <a:cxn ang="0">
                  <a:pos x="48" y="1"/>
                </a:cxn>
                <a:cxn ang="0">
                  <a:pos x="41" y="6"/>
                </a:cxn>
                <a:cxn ang="0">
                  <a:pos x="36" y="13"/>
                </a:cxn>
                <a:cxn ang="0">
                  <a:pos x="34" y="22"/>
                </a:cxn>
                <a:cxn ang="0">
                  <a:pos x="25" y="20"/>
                </a:cxn>
                <a:cxn ang="0">
                  <a:pos x="17" y="20"/>
                </a:cxn>
                <a:cxn ang="0">
                  <a:pos x="9" y="23"/>
                </a:cxn>
                <a:cxn ang="0">
                  <a:pos x="3" y="30"/>
                </a:cxn>
                <a:cxn ang="0">
                  <a:pos x="1" y="38"/>
                </a:cxn>
                <a:cxn ang="0">
                  <a:pos x="1" y="46"/>
                </a:cxn>
                <a:cxn ang="0">
                  <a:pos x="4" y="54"/>
                </a:cxn>
                <a:cxn ang="0">
                  <a:pos x="11" y="60"/>
                </a:cxn>
                <a:cxn ang="0">
                  <a:pos x="4" y="66"/>
                </a:cxn>
                <a:cxn ang="0">
                  <a:pos x="1" y="74"/>
                </a:cxn>
                <a:cxn ang="0">
                  <a:pos x="0" y="83"/>
                </a:cxn>
                <a:cxn ang="0">
                  <a:pos x="2" y="91"/>
                </a:cxn>
                <a:cxn ang="0">
                  <a:pos x="8" y="98"/>
                </a:cxn>
                <a:cxn ang="0">
                  <a:pos x="16" y="102"/>
                </a:cxn>
                <a:cxn ang="0">
                  <a:pos x="24" y="102"/>
                </a:cxn>
                <a:cxn ang="0">
                  <a:pos x="33" y="99"/>
                </a:cxn>
                <a:cxn ang="0">
                  <a:pos x="35" y="108"/>
                </a:cxn>
                <a:cxn ang="0">
                  <a:pos x="40" y="115"/>
                </a:cxn>
                <a:cxn ang="0">
                  <a:pos x="47" y="120"/>
                </a:cxn>
                <a:cxn ang="0">
                  <a:pos x="55" y="122"/>
                </a:cxn>
                <a:cxn ang="0">
                  <a:pos x="63" y="120"/>
                </a:cxn>
                <a:cxn ang="0">
                  <a:pos x="70" y="115"/>
                </a:cxn>
                <a:cxn ang="0">
                  <a:pos x="76" y="108"/>
                </a:cxn>
                <a:cxn ang="0">
                  <a:pos x="78" y="100"/>
                </a:cxn>
                <a:cxn ang="0">
                  <a:pos x="87" y="103"/>
                </a:cxn>
                <a:cxn ang="0">
                  <a:pos x="95" y="102"/>
                </a:cxn>
                <a:cxn ang="0">
                  <a:pos x="103" y="98"/>
                </a:cxn>
                <a:cxn ang="0">
                  <a:pos x="109" y="92"/>
                </a:cxn>
                <a:cxn ang="0">
                  <a:pos x="111" y="84"/>
                </a:cxn>
                <a:cxn ang="0">
                  <a:pos x="110" y="76"/>
                </a:cxn>
                <a:cxn ang="0">
                  <a:pos x="107" y="68"/>
                </a:cxn>
                <a:cxn ang="0">
                  <a:pos x="101" y="61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1" name="Freeform 203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9" y="31"/>
                </a:cxn>
                <a:cxn ang="0">
                  <a:pos x="4" y="28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23" y="1"/>
                </a:cxn>
                <a:cxn ang="0">
                  <a:pos x="27" y="5"/>
                </a:cxn>
                <a:cxn ang="0">
                  <a:pos x="31" y="9"/>
                </a:cxn>
                <a:cxn ang="0">
                  <a:pos x="32" y="16"/>
                </a:cxn>
                <a:cxn ang="0">
                  <a:pos x="31" y="23"/>
                </a:cxn>
                <a:cxn ang="0">
                  <a:pos x="27" y="28"/>
                </a:cxn>
                <a:cxn ang="0">
                  <a:pos x="23" y="31"/>
                </a:cxn>
                <a:cxn ang="0">
                  <a:pos x="16" y="32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2" name="Freeform 204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/>
              <a:ahLst/>
              <a:cxnLst>
                <a:cxn ang="0">
                  <a:pos x="131" y="67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8"/>
                </a:cxn>
                <a:cxn ang="0">
                  <a:pos x="112" y="26"/>
                </a:cxn>
                <a:cxn ang="0">
                  <a:pos x="102" y="26"/>
                </a:cxn>
                <a:cxn ang="0">
                  <a:pos x="94" y="18"/>
                </a:cxn>
                <a:cxn ang="0">
                  <a:pos x="79" y="3"/>
                </a:cxn>
                <a:cxn ang="0">
                  <a:pos x="58" y="3"/>
                </a:cxn>
                <a:cxn ang="0">
                  <a:pos x="44" y="16"/>
                </a:cxn>
                <a:cxn ang="0">
                  <a:pos x="36" y="24"/>
                </a:cxn>
                <a:cxn ang="0">
                  <a:pos x="25" y="24"/>
                </a:cxn>
                <a:cxn ang="0">
                  <a:pos x="15" y="27"/>
                </a:cxn>
                <a:cxn ang="0">
                  <a:pos x="7" y="32"/>
                </a:cxn>
                <a:cxn ang="0">
                  <a:pos x="0" y="46"/>
                </a:cxn>
                <a:cxn ang="0">
                  <a:pos x="6" y="66"/>
                </a:cxn>
                <a:cxn ang="0">
                  <a:pos x="5" y="81"/>
                </a:cxn>
                <a:cxn ang="0">
                  <a:pos x="0" y="100"/>
                </a:cxn>
                <a:cxn ang="0">
                  <a:pos x="7" y="115"/>
                </a:cxn>
                <a:cxn ang="0">
                  <a:pos x="14" y="121"/>
                </a:cxn>
                <a:cxn ang="0">
                  <a:pos x="25" y="123"/>
                </a:cxn>
                <a:cxn ang="0">
                  <a:pos x="34" y="122"/>
                </a:cxn>
                <a:cxn ang="0">
                  <a:pos x="42" y="132"/>
                </a:cxn>
                <a:cxn ang="0">
                  <a:pos x="57" y="147"/>
                </a:cxn>
                <a:cxn ang="0">
                  <a:pos x="78" y="147"/>
                </a:cxn>
                <a:cxn ang="0">
                  <a:pos x="91" y="133"/>
                </a:cxn>
                <a:cxn ang="0">
                  <a:pos x="100" y="123"/>
                </a:cxn>
                <a:cxn ang="0">
                  <a:pos x="111" y="125"/>
                </a:cxn>
                <a:cxn ang="0">
                  <a:pos x="120" y="122"/>
                </a:cxn>
                <a:cxn ang="0">
                  <a:pos x="128" y="117"/>
                </a:cxn>
                <a:cxn ang="0">
                  <a:pos x="135" y="103"/>
                </a:cxn>
                <a:cxn ang="0">
                  <a:pos x="129" y="8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3" name="Freeform 205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11" y="38"/>
                </a:cxn>
                <a:cxn ang="0">
                  <a:pos x="5" y="34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8" y="12"/>
                </a:cxn>
                <a:cxn ang="0">
                  <a:pos x="39" y="20"/>
                </a:cxn>
                <a:cxn ang="0">
                  <a:pos x="38" y="27"/>
                </a:cxn>
                <a:cxn ang="0">
                  <a:pos x="33" y="34"/>
                </a:cxn>
                <a:cxn ang="0">
                  <a:pos x="26" y="38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4" name="Freeform 206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5" y="172"/>
                </a:cxn>
                <a:cxn ang="0">
                  <a:pos x="52" y="158"/>
                </a:cxn>
                <a:cxn ang="0">
                  <a:pos x="76" y="141"/>
                </a:cxn>
                <a:cxn ang="0">
                  <a:pos x="97" y="120"/>
                </a:cxn>
                <a:cxn ang="0">
                  <a:pos x="114" y="98"/>
                </a:cxn>
                <a:cxn ang="0">
                  <a:pos x="124" y="74"/>
                </a:cxn>
                <a:cxn ang="0">
                  <a:pos x="129" y="50"/>
                </a:cxn>
                <a:cxn ang="0">
                  <a:pos x="124" y="26"/>
                </a:cxn>
                <a:cxn ang="0">
                  <a:pos x="114" y="8"/>
                </a:cxn>
                <a:cxn ang="0">
                  <a:pos x="100" y="0"/>
                </a:cxn>
                <a:cxn ang="0">
                  <a:pos x="86" y="1"/>
                </a:cxn>
                <a:cxn ang="0">
                  <a:pos x="72" y="8"/>
                </a:cxn>
                <a:cxn ang="0">
                  <a:pos x="61" y="21"/>
                </a:cxn>
                <a:cxn ang="0">
                  <a:pos x="53" y="38"/>
                </a:cxn>
                <a:cxn ang="0">
                  <a:pos x="49" y="58"/>
                </a:cxn>
                <a:cxn ang="0">
                  <a:pos x="52" y="79"/>
                </a:cxn>
                <a:cxn ang="0">
                  <a:pos x="54" y="95"/>
                </a:cxn>
                <a:cxn ang="0">
                  <a:pos x="49" y="113"/>
                </a:cxn>
                <a:cxn ang="0">
                  <a:pos x="41" y="129"/>
                </a:cxn>
                <a:cxn ang="0">
                  <a:pos x="31" y="145"/>
                </a:cxn>
                <a:cxn ang="0">
                  <a:pos x="19" y="160"/>
                </a:cxn>
                <a:cxn ang="0">
                  <a:pos x="10" y="171"/>
                </a:cxn>
                <a:cxn ang="0">
                  <a:pos x="2" y="179"/>
                </a:cxn>
                <a:cxn ang="0">
                  <a:pos x="0" y="181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5" name="Freeform 207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/>
              <a:ahLst/>
              <a:cxnLst>
                <a:cxn ang="0">
                  <a:pos x="50" y="206"/>
                </a:cxn>
                <a:cxn ang="0">
                  <a:pos x="65" y="183"/>
                </a:cxn>
                <a:cxn ang="0">
                  <a:pos x="77" y="157"/>
                </a:cxn>
                <a:cxn ang="0">
                  <a:pos x="85" y="128"/>
                </a:cxn>
                <a:cxn ang="0">
                  <a:pos x="90" y="99"/>
                </a:cxn>
                <a:cxn ang="0">
                  <a:pos x="88" y="70"/>
                </a:cxn>
                <a:cxn ang="0">
                  <a:pos x="83" y="45"/>
                </a:cxn>
                <a:cxn ang="0">
                  <a:pos x="70" y="23"/>
                </a:cxn>
                <a:cxn ang="0">
                  <a:pos x="52" y="7"/>
                </a:cxn>
                <a:cxn ang="0">
                  <a:pos x="33" y="0"/>
                </a:cxn>
                <a:cxn ang="0">
                  <a:pos x="18" y="2"/>
                </a:cxn>
                <a:cxn ang="0">
                  <a:pos x="7" y="12"/>
                </a:cxn>
                <a:cxn ang="0">
                  <a:pos x="1" y="26"/>
                </a:cxn>
                <a:cxn ang="0">
                  <a:pos x="0" y="43"/>
                </a:cxn>
                <a:cxn ang="0">
                  <a:pos x="3" y="61"/>
                </a:cxn>
                <a:cxn ang="0">
                  <a:pos x="12" y="80"/>
                </a:cxn>
                <a:cxn ang="0">
                  <a:pos x="27" y="93"/>
                </a:cxn>
                <a:cxn ang="0">
                  <a:pos x="39" y="106"/>
                </a:cxn>
                <a:cxn ang="0">
                  <a:pos x="47" y="122"/>
                </a:cxn>
                <a:cxn ang="0">
                  <a:pos x="52" y="141"/>
                </a:cxn>
                <a:cxn ang="0">
                  <a:pos x="53" y="159"/>
                </a:cxn>
                <a:cxn ang="0">
                  <a:pos x="53" y="178"/>
                </a:cxn>
                <a:cxn ang="0">
                  <a:pos x="53" y="193"/>
                </a:cxn>
                <a:cxn ang="0">
                  <a:pos x="50" y="203"/>
                </a:cxn>
                <a:cxn ang="0">
                  <a:pos x="50" y="206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6" name="Freeform 208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3" y="84"/>
                </a:cxn>
                <a:cxn ang="0">
                  <a:pos x="26" y="88"/>
                </a:cxn>
                <a:cxn ang="0">
                  <a:pos x="39" y="92"/>
                </a:cxn>
                <a:cxn ang="0">
                  <a:pos x="53" y="95"/>
                </a:cxn>
                <a:cxn ang="0">
                  <a:pos x="68" y="98"/>
                </a:cxn>
                <a:cxn ang="0">
                  <a:pos x="83" y="99"/>
                </a:cxn>
                <a:cxn ang="0">
                  <a:pos x="98" y="99"/>
                </a:cxn>
                <a:cxn ang="0">
                  <a:pos x="113" y="99"/>
                </a:cxn>
                <a:cxn ang="0">
                  <a:pos x="127" y="96"/>
                </a:cxn>
                <a:cxn ang="0">
                  <a:pos x="140" y="93"/>
                </a:cxn>
                <a:cxn ang="0">
                  <a:pos x="152" y="90"/>
                </a:cxn>
                <a:cxn ang="0">
                  <a:pos x="165" y="84"/>
                </a:cxn>
                <a:cxn ang="0">
                  <a:pos x="175" y="77"/>
                </a:cxn>
                <a:cxn ang="0">
                  <a:pos x="184" y="68"/>
                </a:cxn>
                <a:cxn ang="0">
                  <a:pos x="191" y="58"/>
                </a:cxn>
                <a:cxn ang="0">
                  <a:pos x="197" y="47"/>
                </a:cxn>
                <a:cxn ang="0">
                  <a:pos x="201" y="27"/>
                </a:cxn>
                <a:cxn ang="0">
                  <a:pos x="196" y="12"/>
                </a:cxn>
                <a:cxn ang="0">
                  <a:pos x="186" y="3"/>
                </a:cxn>
                <a:cxn ang="0">
                  <a:pos x="171" y="0"/>
                </a:cxn>
                <a:cxn ang="0">
                  <a:pos x="153" y="2"/>
                </a:cxn>
                <a:cxn ang="0">
                  <a:pos x="136" y="9"/>
                </a:cxn>
                <a:cxn ang="0">
                  <a:pos x="120" y="20"/>
                </a:cxn>
                <a:cxn ang="0">
                  <a:pos x="108" y="38"/>
                </a:cxn>
                <a:cxn ang="0">
                  <a:pos x="98" y="52"/>
                </a:cxn>
                <a:cxn ang="0">
                  <a:pos x="83" y="62"/>
                </a:cxn>
                <a:cxn ang="0">
                  <a:pos x="66" y="69"/>
                </a:cxn>
                <a:cxn ang="0">
                  <a:pos x="47" y="73"/>
                </a:cxn>
                <a:cxn ang="0">
                  <a:pos x="29" y="76"/>
                </a:cxn>
                <a:cxn ang="0">
                  <a:pos x="14" y="78"/>
                </a:cxn>
                <a:cxn ang="0">
                  <a:pos x="4" y="78"/>
                </a:cxn>
                <a:cxn ang="0">
                  <a:pos x="0" y="78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7" name="Freeform 209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3"/>
                </a:cxn>
                <a:cxn ang="0">
                  <a:pos x="33" y="44"/>
                </a:cxn>
                <a:cxn ang="0">
                  <a:pos x="55" y="65"/>
                </a:cxn>
                <a:cxn ang="0">
                  <a:pos x="79" y="81"/>
                </a:cxn>
                <a:cxn ang="0">
                  <a:pos x="105" y="94"/>
                </a:cxn>
                <a:cxn ang="0">
                  <a:pos x="130" y="100"/>
                </a:cxn>
                <a:cxn ang="0">
                  <a:pos x="154" y="99"/>
                </a:cxn>
                <a:cxn ang="0">
                  <a:pos x="177" y="89"/>
                </a:cxn>
                <a:cxn ang="0">
                  <a:pos x="192" y="76"/>
                </a:cxn>
                <a:cxn ang="0">
                  <a:pos x="198" y="61"/>
                </a:cxn>
                <a:cxn ang="0">
                  <a:pos x="194" y="47"/>
                </a:cxn>
                <a:cxn ang="0">
                  <a:pos x="184" y="35"/>
                </a:cxn>
                <a:cxn ang="0">
                  <a:pos x="169" y="26"/>
                </a:cxn>
                <a:cxn ang="0">
                  <a:pos x="151" y="21"/>
                </a:cxn>
                <a:cxn ang="0">
                  <a:pos x="131" y="23"/>
                </a:cxn>
                <a:cxn ang="0">
                  <a:pos x="111" y="29"/>
                </a:cxn>
                <a:cxn ang="0">
                  <a:pos x="95" y="34"/>
                </a:cxn>
                <a:cxn ang="0">
                  <a:pos x="78" y="34"/>
                </a:cxn>
                <a:cxn ang="0">
                  <a:pos x="58" y="29"/>
                </a:cxn>
                <a:cxn ang="0">
                  <a:pos x="41" y="23"/>
                </a:cxn>
                <a:cxn ang="0">
                  <a:pos x="25" y="15"/>
                </a:cxn>
                <a:cxn ang="0">
                  <a:pos x="11" y="8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8" name="Freeform 210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" y="56"/>
                </a:cxn>
                <a:cxn ang="0">
                  <a:pos x="10" y="85"/>
                </a:cxn>
                <a:cxn ang="0">
                  <a:pos x="20" y="113"/>
                </a:cxn>
                <a:cxn ang="0">
                  <a:pos x="35" y="137"/>
                </a:cxn>
                <a:cxn ang="0">
                  <a:pos x="53" y="157"/>
                </a:cxn>
                <a:cxn ang="0">
                  <a:pos x="74" y="169"/>
                </a:cxn>
                <a:cxn ang="0">
                  <a:pos x="99" y="174"/>
                </a:cxn>
                <a:cxn ang="0">
                  <a:pos x="118" y="170"/>
                </a:cxn>
                <a:cxn ang="0">
                  <a:pos x="131" y="161"/>
                </a:cxn>
                <a:cxn ang="0">
                  <a:pos x="136" y="147"/>
                </a:cxn>
                <a:cxn ang="0">
                  <a:pos x="133" y="132"/>
                </a:cxn>
                <a:cxn ang="0">
                  <a:pos x="126" y="116"/>
                </a:cxn>
                <a:cxn ang="0">
                  <a:pos x="114" y="102"/>
                </a:cxn>
                <a:cxn ang="0">
                  <a:pos x="96" y="92"/>
                </a:cxn>
                <a:cxn ang="0">
                  <a:pos x="77" y="88"/>
                </a:cxn>
                <a:cxn ang="0">
                  <a:pos x="61" y="83"/>
                </a:cxn>
                <a:cxn ang="0">
                  <a:pos x="46" y="73"/>
                </a:cxn>
                <a:cxn ang="0">
                  <a:pos x="32" y="59"/>
                </a:cxn>
                <a:cxn ang="0">
                  <a:pos x="21" y="43"/>
                </a:cxn>
                <a:cxn ang="0">
                  <a:pos x="12" y="26"/>
                </a:cxn>
                <a:cxn ang="0">
                  <a:pos x="5" y="1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9" name="Freeform 211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8"/>
                </a:cxn>
                <a:cxn ang="0">
                  <a:pos x="16" y="19"/>
                </a:cxn>
                <a:cxn ang="0">
                  <a:pos x="32" y="34"/>
                </a:cxn>
                <a:cxn ang="0">
                  <a:pos x="53" y="50"/>
                </a:cxn>
                <a:cxn ang="0">
                  <a:pos x="78" y="67"/>
                </a:cxn>
                <a:cxn ang="0">
                  <a:pos x="107" y="85"/>
                </a:cxn>
                <a:cxn ang="0">
                  <a:pos x="138" y="104"/>
                </a:cxn>
                <a:cxn ang="0">
                  <a:pos x="173" y="121"/>
                </a:cxn>
                <a:cxn ang="0">
                  <a:pos x="210" y="137"/>
                </a:cxn>
                <a:cxn ang="0">
                  <a:pos x="248" y="149"/>
                </a:cxn>
                <a:cxn ang="0">
                  <a:pos x="287" y="158"/>
                </a:cxn>
                <a:cxn ang="0">
                  <a:pos x="326" y="163"/>
                </a:cxn>
                <a:cxn ang="0">
                  <a:pos x="366" y="161"/>
                </a:cxn>
                <a:cxn ang="0">
                  <a:pos x="405" y="154"/>
                </a:cxn>
                <a:cxn ang="0">
                  <a:pos x="425" y="146"/>
                </a:cxn>
                <a:cxn ang="0">
                  <a:pos x="440" y="135"/>
                </a:cxn>
                <a:cxn ang="0">
                  <a:pos x="451" y="121"/>
                </a:cxn>
                <a:cxn ang="0">
                  <a:pos x="460" y="106"/>
                </a:cxn>
                <a:cxn ang="0">
                  <a:pos x="464" y="91"/>
                </a:cxn>
                <a:cxn ang="0">
                  <a:pos x="468" y="80"/>
                </a:cxn>
                <a:cxn ang="0">
                  <a:pos x="469" y="72"/>
                </a:cxn>
                <a:cxn ang="0">
                  <a:pos x="469" y="68"/>
                </a:cxn>
                <a:cxn ang="0">
                  <a:pos x="468" y="70"/>
                </a:cxn>
                <a:cxn ang="0">
                  <a:pos x="465" y="76"/>
                </a:cxn>
                <a:cxn ang="0">
                  <a:pos x="462" y="85"/>
                </a:cxn>
                <a:cxn ang="0">
                  <a:pos x="455" y="97"/>
                </a:cxn>
                <a:cxn ang="0">
                  <a:pos x="445" y="108"/>
                </a:cxn>
                <a:cxn ang="0">
                  <a:pos x="432" y="121"/>
                </a:cxn>
                <a:cxn ang="0">
                  <a:pos x="415" y="131"/>
                </a:cxn>
                <a:cxn ang="0">
                  <a:pos x="393" y="139"/>
                </a:cxn>
                <a:cxn ang="0">
                  <a:pos x="366" y="145"/>
                </a:cxn>
                <a:cxn ang="0">
                  <a:pos x="335" y="145"/>
                </a:cxn>
                <a:cxn ang="0">
                  <a:pos x="297" y="142"/>
                </a:cxn>
                <a:cxn ang="0">
                  <a:pos x="255" y="130"/>
                </a:cxn>
                <a:cxn ang="0">
                  <a:pos x="204" y="113"/>
                </a:cxn>
                <a:cxn ang="0">
                  <a:pos x="146" y="87"/>
                </a:cxn>
                <a:cxn ang="0">
                  <a:pos x="82" y="51"/>
                </a:cxn>
                <a:cxn ang="0">
                  <a:pos x="9" y="5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0" name="Freeform 212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/>
              <a:ahLst/>
              <a:cxnLst>
                <a:cxn ang="0">
                  <a:pos x="85" y="134"/>
                </a:cxn>
                <a:cxn ang="0">
                  <a:pos x="67" y="145"/>
                </a:cxn>
                <a:cxn ang="0">
                  <a:pos x="48" y="140"/>
                </a:cxn>
                <a:cxn ang="0">
                  <a:pos x="37" y="124"/>
                </a:cxn>
                <a:cxn ang="0">
                  <a:pos x="30" y="114"/>
                </a:cxn>
                <a:cxn ang="0">
                  <a:pos x="20" y="113"/>
                </a:cxn>
                <a:cxn ang="0">
                  <a:pos x="11" y="108"/>
                </a:cxn>
                <a:cxn ang="0">
                  <a:pos x="4" y="101"/>
                </a:cxn>
                <a:cxn ang="0">
                  <a:pos x="0" y="86"/>
                </a:cxn>
                <a:cxn ang="0">
                  <a:pos x="9" y="68"/>
                </a:cxn>
                <a:cxn ang="0">
                  <a:pos x="12" y="53"/>
                </a:cxn>
                <a:cxn ang="0">
                  <a:pos x="11" y="32"/>
                </a:cxn>
                <a:cxn ang="0">
                  <a:pos x="19" y="20"/>
                </a:cxn>
                <a:cxn ang="0">
                  <a:pos x="28" y="16"/>
                </a:cxn>
                <a:cxn ang="0">
                  <a:pos x="38" y="15"/>
                </a:cxn>
                <a:cxn ang="0">
                  <a:pos x="49" y="18"/>
                </a:cxn>
                <a:cxn ang="0">
                  <a:pos x="58" y="10"/>
                </a:cxn>
                <a:cxn ang="0">
                  <a:pos x="75" y="0"/>
                </a:cxn>
                <a:cxn ang="0">
                  <a:pos x="95" y="3"/>
                </a:cxn>
                <a:cxn ang="0">
                  <a:pos x="106" y="21"/>
                </a:cxn>
                <a:cxn ang="0">
                  <a:pos x="112" y="30"/>
                </a:cxn>
                <a:cxn ang="0">
                  <a:pos x="123" y="31"/>
                </a:cxn>
                <a:cxn ang="0">
                  <a:pos x="133" y="36"/>
                </a:cxn>
                <a:cxn ang="0">
                  <a:pos x="139" y="44"/>
                </a:cxn>
                <a:cxn ang="0">
                  <a:pos x="142" y="58"/>
                </a:cxn>
                <a:cxn ang="0">
                  <a:pos x="134" y="76"/>
                </a:cxn>
                <a:cxn ang="0">
                  <a:pos x="131" y="92"/>
                </a:cxn>
                <a:cxn ang="0">
                  <a:pos x="132" y="112"/>
                </a:cxn>
                <a:cxn ang="0">
                  <a:pos x="124" y="124"/>
                </a:cxn>
                <a:cxn ang="0">
                  <a:pos x="114" y="129"/>
                </a:cxn>
                <a:cxn ang="0">
                  <a:pos x="104" y="129"/>
                </a:cxn>
                <a:cxn ang="0">
                  <a:pos x="94" y="127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1" name="Freeform 213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/>
              <a:ahLst/>
              <a:cxnLst>
                <a:cxn ang="0">
                  <a:pos x="39" y="14"/>
                </a:cxn>
                <a:cxn ang="0">
                  <a:pos x="36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7" y="4"/>
                </a:cxn>
                <a:cxn ang="0">
                  <a:pos x="2" y="11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5" y="32"/>
                </a:cxn>
                <a:cxn ang="0">
                  <a:pos x="12" y="37"/>
                </a:cxn>
                <a:cxn ang="0">
                  <a:pos x="18" y="39"/>
                </a:cxn>
                <a:cxn ang="0">
                  <a:pos x="26" y="38"/>
                </a:cxn>
                <a:cxn ang="0">
                  <a:pos x="33" y="34"/>
                </a:cxn>
                <a:cxn ang="0">
                  <a:pos x="38" y="29"/>
                </a:cxn>
                <a:cxn ang="0">
                  <a:pos x="40" y="22"/>
                </a:cxn>
                <a:cxn ang="0">
                  <a:pos x="39" y="14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2" name="Freeform 214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37" y="48"/>
                </a:cxn>
                <a:cxn ang="0">
                  <a:pos x="45" y="42"/>
                </a:cxn>
                <a:cxn ang="0">
                  <a:pos x="49" y="34"/>
                </a:cxn>
                <a:cxn ang="0">
                  <a:pos x="52" y="25"/>
                </a:cxn>
                <a:cxn ang="0">
                  <a:pos x="49" y="15"/>
                </a:cxn>
                <a:cxn ang="0">
                  <a:pos x="45" y="6"/>
                </a:cxn>
                <a:cxn ang="0">
                  <a:pos x="37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6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4"/>
                </a:cxn>
                <a:cxn ang="0">
                  <a:pos x="8" y="42"/>
                </a:cxn>
                <a:cxn ang="0">
                  <a:pos x="16" y="48"/>
                </a:cxn>
                <a:cxn ang="0">
                  <a:pos x="26" y="50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3" name="Freeform 215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4" name="Freeform 216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/>
              <a:ahLst/>
              <a:cxnLst>
                <a:cxn ang="0">
                  <a:pos x="69" y="156"/>
                </a:cxn>
                <a:cxn ang="0">
                  <a:pos x="44" y="156"/>
                </a:cxn>
                <a:cxn ang="0">
                  <a:pos x="39" y="149"/>
                </a:cxn>
                <a:cxn ang="0">
                  <a:pos x="29" y="131"/>
                </a:cxn>
                <a:cxn ang="0">
                  <a:pos x="17" y="106"/>
                </a:cxn>
                <a:cxn ang="0">
                  <a:pos x="6" y="77"/>
                </a:cxn>
                <a:cxn ang="0">
                  <a:pos x="0" y="50"/>
                </a:cxn>
                <a:cxn ang="0">
                  <a:pos x="5" y="24"/>
                </a:cxn>
                <a:cxn ang="0">
                  <a:pos x="22" y="7"/>
                </a:cxn>
                <a:cxn ang="0">
                  <a:pos x="55" y="0"/>
                </a:cxn>
                <a:cxn ang="0">
                  <a:pos x="91" y="7"/>
                </a:cxn>
                <a:cxn ang="0">
                  <a:pos x="108" y="24"/>
                </a:cxn>
                <a:cxn ang="0">
                  <a:pos x="113" y="50"/>
                </a:cxn>
                <a:cxn ang="0">
                  <a:pos x="107" y="77"/>
                </a:cxn>
                <a:cxn ang="0">
                  <a:pos x="97" y="106"/>
                </a:cxn>
                <a:cxn ang="0">
                  <a:pos x="84" y="131"/>
                </a:cxn>
                <a:cxn ang="0">
                  <a:pos x="74" y="149"/>
                </a:cxn>
                <a:cxn ang="0">
                  <a:pos x="69" y="156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5" name="Freeform 217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/>
              <a:ahLst/>
              <a:cxnLst>
                <a:cxn ang="0">
                  <a:pos x="13" y="122"/>
                </a:cxn>
                <a:cxn ang="0">
                  <a:pos x="0" y="100"/>
                </a:cxn>
                <a:cxn ang="0">
                  <a:pos x="4" y="93"/>
                </a:cxn>
                <a:cxn ang="0">
                  <a:pos x="14" y="75"/>
                </a:cxn>
                <a:cxn ang="0">
                  <a:pos x="29" y="52"/>
                </a:cxn>
                <a:cxn ang="0">
                  <a:pos x="48" y="27"/>
                </a:cxn>
                <a:cxn ang="0">
                  <a:pos x="70" y="9"/>
                </a:cxn>
                <a:cxn ang="0">
                  <a:pos x="93" y="0"/>
                </a:cxn>
                <a:cxn ang="0">
                  <a:pos x="118" y="5"/>
                </a:cxn>
                <a:cxn ang="0">
                  <a:pos x="141" y="32"/>
                </a:cxn>
                <a:cxn ang="0">
                  <a:pos x="149" y="50"/>
                </a:cxn>
                <a:cxn ang="0">
                  <a:pos x="152" y="65"/>
                </a:cxn>
                <a:cxn ang="0">
                  <a:pos x="151" y="79"/>
                </a:cxn>
                <a:cxn ang="0">
                  <a:pos x="146" y="91"/>
                </a:cxn>
                <a:cxn ang="0">
                  <a:pos x="138" y="99"/>
                </a:cxn>
                <a:cxn ang="0">
                  <a:pos x="127" y="107"/>
                </a:cxn>
                <a:cxn ang="0">
                  <a:pos x="114" y="113"/>
                </a:cxn>
                <a:cxn ang="0">
                  <a:pos x="99" y="116"/>
                </a:cxn>
                <a:cxn ang="0">
                  <a:pos x="84" y="120"/>
                </a:cxn>
                <a:cxn ang="0">
                  <a:pos x="69" y="121"/>
                </a:cxn>
                <a:cxn ang="0">
                  <a:pos x="54" y="122"/>
                </a:cxn>
                <a:cxn ang="0">
                  <a:pos x="42" y="123"/>
                </a:cxn>
                <a:cxn ang="0">
                  <a:pos x="30" y="123"/>
                </a:cxn>
                <a:cxn ang="0">
                  <a:pos x="21" y="122"/>
                </a:cxn>
                <a:cxn ang="0">
                  <a:pos x="15" y="122"/>
                </a:cxn>
                <a:cxn ang="0">
                  <a:pos x="13" y="122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6" name="Freeform 218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54" y="1"/>
                </a:cxn>
                <a:cxn ang="0">
                  <a:pos x="69" y="2"/>
                </a:cxn>
                <a:cxn ang="0">
                  <a:pos x="84" y="4"/>
                </a:cxn>
                <a:cxn ang="0">
                  <a:pos x="99" y="7"/>
                </a:cxn>
                <a:cxn ang="0">
                  <a:pos x="114" y="10"/>
                </a:cxn>
                <a:cxn ang="0">
                  <a:pos x="127" y="16"/>
                </a:cxn>
                <a:cxn ang="0">
                  <a:pos x="138" y="23"/>
                </a:cxn>
                <a:cxn ang="0">
                  <a:pos x="146" y="32"/>
                </a:cxn>
                <a:cxn ang="0">
                  <a:pos x="152" y="43"/>
                </a:cxn>
                <a:cxn ang="0">
                  <a:pos x="153" y="55"/>
                </a:cxn>
                <a:cxn ang="0">
                  <a:pos x="150" y="70"/>
                </a:cxn>
                <a:cxn ang="0">
                  <a:pos x="142" y="89"/>
                </a:cxn>
                <a:cxn ang="0">
                  <a:pos x="118" y="115"/>
                </a:cxn>
                <a:cxn ang="0">
                  <a:pos x="93" y="122"/>
                </a:cxn>
                <a:cxn ang="0">
                  <a:pos x="70" y="114"/>
                </a:cxn>
                <a:cxn ang="0">
                  <a:pos x="48" y="95"/>
                </a:cxn>
                <a:cxn ang="0">
                  <a:pos x="29" y="72"/>
                </a:cxn>
                <a:cxn ang="0">
                  <a:pos x="14" y="48"/>
                </a:cxn>
                <a:cxn ang="0">
                  <a:pos x="4" y="30"/>
                </a:cxn>
                <a:cxn ang="0">
                  <a:pos x="0" y="23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7" name="Freeform 219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68" y="0"/>
                </a:cxn>
                <a:cxn ang="0">
                  <a:pos x="73" y="7"/>
                </a:cxn>
                <a:cxn ang="0">
                  <a:pos x="83" y="24"/>
                </a:cxn>
                <a:cxn ang="0">
                  <a:pos x="96" y="50"/>
                </a:cxn>
                <a:cxn ang="0">
                  <a:pos x="106" y="77"/>
                </a:cxn>
                <a:cxn ang="0">
                  <a:pos x="112" y="106"/>
                </a:cxn>
                <a:cxn ang="0">
                  <a:pos x="108" y="131"/>
                </a:cxn>
                <a:cxn ang="0">
                  <a:pos x="91" y="149"/>
                </a:cxn>
                <a:cxn ang="0">
                  <a:pos x="56" y="156"/>
                </a:cxn>
                <a:cxn ang="0">
                  <a:pos x="22" y="149"/>
                </a:cxn>
                <a:cxn ang="0">
                  <a:pos x="4" y="131"/>
                </a:cxn>
                <a:cxn ang="0">
                  <a:pos x="0" y="106"/>
                </a:cxn>
                <a:cxn ang="0">
                  <a:pos x="5" y="77"/>
                </a:cxn>
                <a:cxn ang="0">
                  <a:pos x="15" y="50"/>
                </a:cxn>
                <a:cxn ang="0">
                  <a:pos x="28" y="24"/>
                </a:cxn>
                <a:cxn ang="0">
                  <a:pos x="38" y="7"/>
                </a:cxn>
                <a:cxn ang="0">
                  <a:pos x="43" y="0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8" name="Freeform 220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/>
              <a:ahLst/>
              <a:cxnLst>
                <a:cxn ang="0">
                  <a:pos x="138" y="1"/>
                </a:cxn>
                <a:cxn ang="0">
                  <a:pos x="151" y="23"/>
                </a:cxn>
                <a:cxn ang="0">
                  <a:pos x="147" y="30"/>
                </a:cxn>
                <a:cxn ang="0">
                  <a:pos x="137" y="48"/>
                </a:cxn>
                <a:cxn ang="0">
                  <a:pos x="122" y="71"/>
                </a:cxn>
                <a:cxn ang="0">
                  <a:pos x="103" y="95"/>
                </a:cxn>
                <a:cxn ang="0">
                  <a:pos x="82" y="114"/>
                </a:cxn>
                <a:cxn ang="0">
                  <a:pos x="57" y="123"/>
                </a:cxn>
                <a:cxn ang="0">
                  <a:pos x="34" y="117"/>
                </a:cxn>
                <a:cxn ang="0">
                  <a:pos x="11" y="91"/>
                </a:cxn>
                <a:cxn ang="0">
                  <a:pos x="3" y="72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6" y="32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8" y="10"/>
                </a:cxn>
                <a:cxn ang="0">
                  <a:pos x="52" y="7"/>
                </a:cxn>
                <a:cxn ang="0">
                  <a:pos x="67" y="3"/>
                </a:cxn>
                <a:cxn ang="0">
                  <a:pos x="82" y="2"/>
                </a:cxn>
                <a:cxn ang="0">
                  <a:pos x="97" y="1"/>
                </a:cxn>
                <a:cxn ang="0">
                  <a:pos x="109" y="0"/>
                </a:cxn>
                <a:cxn ang="0">
                  <a:pos x="121" y="0"/>
                </a:cxn>
                <a:cxn ang="0">
                  <a:pos x="130" y="1"/>
                </a:cxn>
                <a:cxn ang="0">
                  <a:pos x="136" y="1"/>
                </a:cxn>
                <a:cxn ang="0">
                  <a:pos x="138" y="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9" name="Freeform 221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/>
              <a:ahLst/>
              <a:cxnLst>
                <a:cxn ang="0">
                  <a:pos x="152" y="99"/>
                </a:cxn>
                <a:cxn ang="0">
                  <a:pos x="139" y="122"/>
                </a:cxn>
                <a:cxn ang="0">
                  <a:pos x="137" y="122"/>
                </a:cxn>
                <a:cxn ang="0">
                  <a:pos x="131" y="122"/>
                </a:cxn>
                <a:cxn ang="0">
                  <a:pos x="122" y="123"/>
                </a:cxn>
                <a:cxn ang="0">
                  <a:pos x="110" y="122"/>
                </a:cxn>
                <a:cxn ang="0">
                  <a:pos x="98" y="122"/>
                </a:cxn>
                <a:cxn ang="0">
                  <a:pos x="83" y="121"/>
                </a:cxn>
                <a:cxn ang="0">
                  <a:pos x="68" y="118"/>
                </a:cxn>
                <a:cxn ang="0">
                  <a:pos x="53" y="116"/>
                </a:cxn>
                <a:cxn ang="0">
                  <a:pos x="39" y="111"/>
                </a:cxn>
                <a:cxn ang="0">
                  <a:pos x="26" y="106"/>
                </a:cxn>
                <a:cxn ang="0">
                  <a:pos x="15" y="99"/>
                </a:cxn>
                <a:cxn ang="0">
                  <a:pos x="7" y="91"/>
                </a:cxn>
                <a:cxn ang="0">
                  <a:pos x="1" y="79"/>
                </a:cxn>
                <a:cxn ang="0">
                  <a:pos x="0" y="66"/>
                </a:cxn>
                <a:cxn ang="0">
                  <a:pos x="3" y="51"/>
                </a:cxn>
                <a:cxn ang="0">
                  <a:pos x="11" y="33"/>
                </a:cxn>
                <a:cxn ang="0">
                  <a:pos x="34" y="6"/>
                </a:cxn>
                <a:cxn ang="0">
                  <a:pos x="58" y="0"/>
                </a:cxn>
                <a:cxn ang="0">
                  <a:pos x="83" y="8"/>
                </a:cxn>
                <a:cxn ang="0">
                  <a:pos x="104" y="27"/>
                </a:cxn>
                <a:cxn ang="0">
                  <a:pos x="123" y="50"/>
                </a:cxn>
                <a:cxn ang="0">
                  <a:pos x="138" y="73"/>
                </a:cxn>
                <a:cxn ang="0">
                  <a:pos x="148" y="92"/>
                </a:cxn>
                <a:cxn ang="0">
                  <a:pos x="152" y="99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0" name="Freeform 222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7"/>
                </a:cxn>
                <a:cxn ang="0">
                  <a:pos x="24" y="25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0" y="24"/>
                </a:cxn>
                <a:cxn ang="0">
                  <a:pos x="111" y="23"/>
                </a:cxn>
                <a:cxn ang="0">
                  <a:pos x="121" y="26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5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6"/>
                </a:cxn>
                <a:cxn ang="0">
                  <a:pos x="59" y="146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1" name="Freeform 223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27" y="39"/>
                </a:cxn>
                <a:cxn ang="0">
                  <a:pos x="33" y="34"/>
                </a:cxn>
                <a:cxn ang="0">
                  <a:pos x="38" y="27"/>
                </a:cxn>
                <a:cxn ang="0">
                  <a:pos x="39" y="20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2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12" y="39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2" name="Freeform 224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/>
              <a:ahLst/>
              <a:cxnLst>
                <a:cxn ang="0">
                  <a:pos x="6" y="66"/>
                </a:cxn>
                <a:cxn ang="0">
                  <a:pos x="0" y="47"/>
                </a:cxn>
                <a:cxn ang="0">
                  <a:pos x="7" y="33"/>
                </a:cxn>
                <a:cxn ang="0">
                  <a:pos x="15" y="26"/>
                </a:cxn>
                <a:cxn ang="0">
                  <a:pos x="25" y="24"/>
                </a:cxn>
                <a:cxn ang="0">
                  <a:pos x="35" y="25"/>
                </a:cxn>
                <a:cxn ang="0">
                  <a:pos x="43" y="16"/>
                </a:cxn>
                <a:cxn ang="0">
                  <a:pos x="58" y="2"/>
                </a:cxn>
                <a:cxn ang="0">
                  <a:pos x="79" y="2"/>
                </a:cxn>
                <a:cxn ang="0">
                  <a:pos x="92" y="16"/>
                </a:cxn>
                <a:cxn ang="0">
                  <a:pos x="101" y="24"/>
                </a:cxn>
                <a:cxn ang="0">
                  <a:pos x="111" y="23"/>
                </a:cxn>
                <a:cxn ang="0">
                  <a:pos x="121" y="25"/>
                </a:cxn>
                <a:cxn ang="0">
                  <a:pos x="129" y="32"/>
                </a:cxn>
                <a:cxn ang="0">
                  <a:pos x="136" y="46"/>
                </a:cxn>
                <a:cxn ang="0">
                  <a:pos x="130" y="65"/>
                </a:cxn>
                <a:cxn ang="0">
                  <a:pos x="130" y="80"/>
                </a:cxn>
                <a:cxn ang="0">
                  <a:pos x="136" y="100"/>
                </a:cxn>
                <a:cxn ang="0">
                  <a:pos x="129" y="114"/>
                </a:cxn>
                <a:cxn ang="0">
                  <a:pos x="121" y="121"/>
                </a:cxn>
                <a:cxn ang="0">
                  <a:pos x="112" y="123"/>
                </a:cxn>
                <a:cxn ang="0">
                  <a:pos x="102" y="122"/>
                </a:cxn>
                <a:cxn ang="0">
                  <a:pos x="94" y="131"/>
                </a:cxn>
                <a:cxn ang="0">
                  <a:pos x="80" y="145"/>
                </a:cxn>
                <a:cxn ang="0">
                  <a:pos x="59" y="145"/>
                </a:cxn>
                <a:cxn ang="0">
                  <a:pos x="45" y="131"/>
                </a:cxn>
                <a:cxn ang="0">
                  <a:pos x="36" y="123"/>
                </a:cxn>
                <a:cxn ang="0">
                  <a:pos x="26" y="124"/>
                </a:cxn>
                <a:cxn ang="0">
                  <a:pos x="16" y="122"/>
                </a:cxn>
                <a:cxn ang="0">
                  <a:pos x="8" y="116"/>
                </a:cxn>
                <a:cxn ang="0">
                  <a:pos x="1" y="101"/>
                </a:cxn>
                <a:cxn ang="0">
                  <a:pos x="7" y="8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3" name="Freeform 225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28" y="38"/>
                </a:cxn>
                <a:cxn ang="0">
                  <a:pos x="33" y="33"/>
                </a:cxn>
                <a:cxn ang="0">
                  <a:pos x="38" y="27"/>
                </a:cxn>
                <a:cxn ang="0">
                  <a:pos x="39" y="19"/>
                </a:cxn>
                <a:cxn ang="0">
                  <a:pos x="38" y="12"/>
                </a:cxn>
                <a:cxn ang="0">
                  <a:pos x="33" y="5"/>
                </a:cxn>
                <a:cxn ang="0">
                  <a:pos x="28" y="1"/>
                </a:cxn>
                <a:cxn ang="0">
                  <a:pos x="19" y="0"/>
                </a:cxn>
                <a:cxn ang="0">
                  <a:pos x="13" y="1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6" y="33"/>
                </a:cxn>
                <a:cxn ang="0">
                  <a:pos x="13" y="38"/>
                </a:cxn>
                <a:cxn ang="0">
                  <a:pos x="19" y="3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4" name="Freeform 226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9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29"/>
                </a:cxn>
                <a:cxn ang="0">
                  <a:pos x="2" y="35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10" y="50"/>
                </a:cxn>
                <a:cxn ang="0">
                  <a:pos x="14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5" name="Freeform 227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4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6" name="Freeform 228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7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7" name="Freeform 229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8" y="10"/>
                </a:cxn>
                <a:cxn ang="0">
                  <a:pos x="29" y="13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8" name="Freeform 230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9" name="Freeform 231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0" name="Freeform 232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5" y="13"/>
                </a:cxn>
                <a:cxn ang="0">
                  <a:pos x="52" y="8"/>
                </a:cxn>
                <a:cxn ang="0">
                  <a:pos x="47" y="5"/>
                </a:cxn>
                <a:cxn ang="0">
                  <a:pos x="42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7" y="54"/>
                </a:cxn>
                <a:cxn ang="0">
                  <a:pos x="52" y="51"/>
                </a:cxn>
                <a:cxn ang="0">
                  <a:pos x="55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1" name="Freeform 233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2" name="Freeform 234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3" name="Freeform 235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3"/>
                </a:cxn>
                <a:cxn ang="0">
                  <a:pos x="27" y="6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4" name="Freeform 236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7"/>
                </a:cxn>
                <a:cxn ang="0">
                  <a:pos x="9" y="51"/>
                </a:cxn>
                <a:cxn ang="0">
                  <a:pos x="13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5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5" name="Freeform 237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6" y="27"/>
                </a:cxn>
                <a:cxn ang="0">
                  <a:pos x="4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8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1"/>
                </a:cxn>
                <a:cxn ang="0">
                  <a:pos x="25" y="26"/>
                </a:cxn>
                <a:cxn ang="0">
                  <a:pos x="20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6" name="Freeform 238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6" y="60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7" name="Freeform 239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8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8" name="Freeform 240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/>
              <a:ahLst/>
              <a:cxnLst>
                <a:cxn ang="0">
                  <a:pos x="58" y="30"/>
                </a:cxn>
                <a:cxn ang="0">
                  <a:pos x="58" y="24"/>
                </a:cxn>
                <a:cxn ang="0">
                  <a:pos x="56" y="18"/>
                </a:cxn>
                <a:cxn ang="0">
                  <a:pos x="54" y="14"/>
                </a:cxn>
                <a:cxn ang="0">
                  <a:pos x="50" y="9"/>
                </a:cxn>
                <a:cxn ang="0">
                  <a:pos x="46" y="6"/>
                </a:cxn>
                <a:cxn ang="0">
                  <a:pos x="40" y="2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2" y="54"/>
                </a:cxn>
                <a:cxn ang="0">
                  <a:pos x="18" y="58"/>
                </a:cxn>
                <a:cxn ang="0">
                  <a:pos x="23" y="59"/>
                </a:cxn>
                <a:cxn ang="0">
                  <a:pos x="28" y="60"/>
                </a:cxn>
                <a:cxn ang="0">
                  <a:pos x="34" y="59"/>
                </a:cxn>
                <a:cxn ang="0">
                  <a:pos x="40" y="58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6" y="42"/>
                </a:cxn>
                <a:cxn ang="0">
                  <a:pos x="58" y="36"/>
                </a:cxn>
                <a:cxn ang="0">
                  <a:pos x="58" y="30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9" name="Freeform 241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3" y="25"/>
                </a:cxn>
                <a:cxn ang="0">
                  <a:pos x="2" y="23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8" y="15"/>
                </a:cxn>
                <a:cxn ang="0">
                  <a:pos x="27" y="21"/>
                </a:cxn>
                <a:cxn ang="0">
                  <a:pos x="25" y="25"/>
                </a:cxn>
                <a:cxn ang="0">
                  <a:pos x="19" y="29"/>
                </a:cxn>
                <a:cxn ang="0">
                  <a:pos x="13" y="30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0" name="Freeform 242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2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8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1" name="Freeform 243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2" name="Freeform 244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8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3" name="Freeform 245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4" name="Freeform 246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/>
              <a:ahLst/>
              <a:cxnLst>
                <a:cxn ang="0">
                  <a:pos x="60" y="27"/>
                </a:cxn>
                <a:cxn ang="0">
                  <a:pos x="59" y="23"/>
                </a:cxn>
                <a:cxn ang="0">
                  <a:pos x="57" y="17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9"/>
                </a:cxn>
                <a:cxn ang="0">
                  <a:pos x="4" y="45"/>
                </a:cxn>
                <a:cxn ang="0">
                  <a:pos x="8" y="49"/>
                </a:cxn>
                <a:cxn ang="0">
                  <a:pos x="12" y="53"/>
                </a:cxn>
                <a:cxn ang="0">
                  <a:pos x="18" y="55"/>
                </a:cxn>
                <a:cxn ang="0">
                  <a:pos x="24" y="57"/>
                </a:cxn>
                <a:cxn ang="0">
                  <a:pos x="30" y="57"/>
                </a:cxn>
                <a:cxn ang="0">
                  <a:pos x="35" y="57"/>
                </a:cxn>
                <a:cxn ang="0">
                  <a:pos x="41" y="55"/>
                </a:cxn>
                <a:cxn ang="0">
                  <a:pos x="46" y="53"/>
                </a:cxn>
                <a:cxn ang="0">
                  <a:pos x="50" y="49"/>
                </a:cxn>
                <a:cxn ang="0">
                  <a:pos x="54" y="45"/>
                </a:cxn>
                <a:cxn ang="0">
                  <a:pos x="57" y="39"/>
                </a:cxn>
                <a:cxn ang="0">
                  <a:pos x="59" y="33"/>
                </a:cxn>
                <a:cxn ang="0">
                  <a:pos x="60" y="2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5" name="Freeform 247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/>
              <a:ahLst/>
              <a:cxnLst>
                <a:cxn ang="0">
                  <a:pos x="15" y="27"/>
                </a:cxn>
                <a:cxn ang="0">
                  <a:pos x="11" y="27"/>
                </a:cxn>
                <a:cxn ang="0">
                  <a:pos x="9" y="26"/>
                </a:cxn>
                <a:cxn ang="0">
                  <a:pos x="7" y="25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1"/>
                </a:cxn>
                <a:cxn ang="0">
                  <a:pos x="25" y="2"/>
                </a:cxn>
                <a:cxn ang="0">
                  <a:pos x="26" y="4"/>
                </a:cxn>
                <a:cxn ang="0">
                  <a:pos x="29" y="7"/>
                </a:cxn>
                <a:cxn ang="0">
                  <a:pos x="30" y="10"/>
                </a:cxn>
                <a:cxn ang="0">
                  <a:pos x="30" y="12"/>
                </a:cxn>
                <a:cxn ang="0">
                  <a:pos x="29" y="18"/>
                </a:cxn>
                <a:cxn ang="0">
                  <a:pos x="25" y="23"/>
                </a:cxn>
                <a:cxn ang="0">
                  <a:pos x="20" y="26"/>
                </a:cxn>
                <a:cxn ang="0">
                  <a:pos x="15" y="2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6" name="Freeform 248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7" name="Freeform 249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1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8" name="Freeform 250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8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9" name="Freeform 251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5"/>
                </a:cxn>
                <a:cxn ang="0">
                  <a:pos x="28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0" name="Freeform 252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58" y="23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9" y="51"/>
                </a:cxn>
                <a:cxn ang="0">
                  <a:pos x="13" y="54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5" y="59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1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8" y="35"/>
                </a:cxn>
                <a:cxn ang="0">
                  <a:pos x="59" y="29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1" name="Freeform 253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8" y="8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2" name="Freeform 254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5" y="13"/>
                </a:cxn>
                <a:cxn ang="0">
                  <a:pos x="51" y="8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3" y="40"/>
                </a:cxn>
                <a:cxn ang="0">
                  <a:pos x="6" y="46"/>
                </a:cxn>
                <a:cxn ang="0">
                  <a:pos x="10" y="51"/>
                </a:cxn>
                <a:cxn ang="0">
                  <a:pos x="14" y="54"/>
                </a:cxn>
                <a:cxn ang="0">
                  <a:pos x="19" y="56"/>
                </a:cxn>
                <a:cxn ang="0">
                  <a:pos x="25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2" y="56"/>
                </a:cxn>
                <a:cxn ang="0">
                  <a:pos x="47" y="54"/>
                </a:cxn>
                <a:cxn ang="0">
                  <a:pos x="51" y="51"/>
                </a:cxn>
                <a:cxn ang="0">
                  <a:pos x="55" y="46"/>
                </a:cxn>
                <a:cxn ang="0">
                  <a:pos x="58" y="40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3" name="Freeform 255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3" y="23"/>
                </a:cxn>
                <a:cxn ang="0">
                  <a:pos x="2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4" name="Freeform 256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8" y="24"/>
                </a:cxn>
                <a:cxn ang="0">
                  <a:pos x="57" y="18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1"/>
                </a:cxn>
                <a:cxn ang="0">
                  <a:pos x="5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5" y="60"/>
                </a:cxn>
                <a:cxn ang="0">
                  <a:pos x="41" y="57"/>
                </a:cxn>
                <a:cxn ang="0">
                  <a:pos x="47" y="55"/>
                </a:cxn>
                <a:cxn ang="0">
                  <a:pos x="52" y="52"/>
                </a:cxn>
                <a:cxn ang="0">
                  <a:pos x="55" y="47"/>
                </a:cxn>
                <a:cxn ang="0">
                  <a:pos x="57" y="41"/>
                </a:cxn>
                <a:cxn ang="0">
                  <a:pos x="58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5" name="Freeform 257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7" y="26"/>
                </a:cxn>
                <a:cxn ang="0">
                  <a:pos x="4" y="24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7" y="6"/>
                </a:cxn>
                <a:cxn ang="0">
                  <a:pos x="28" y="8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0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6" name="Freeform 258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7" name="Freeform 259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8" name="Freeform 260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/>
              <a:ahLst/>
              <a:cxnLst>
                <a:cxn ang="0">
                  <a:pos x="58" y="28"/>
                </a:cxn>
                <a:cxn ang="0">
                  <a:pos x="58" y="23"/>
                </a:cxn>
                <a:cxn ang="0">
                  <a:pos x="56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3" y="58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40" y="56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6" y="40"/>
                </a:cxn>
                <a:cxn ang="0">
                  <a:pos x="58" y="34"/>
                </a:cxn>
                <a:cxn ang="0">
                  <a:pos x="58" y="28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9" name="Freeform 261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4"/>
                </a:cxn>
                <a:cxn ang="0">
                  <a:pos x="3" y="21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1"/>
                </a:cxn>
                <a:cxn ang="0">
                  <a:pos x="24" y="2"/>
                </a:cxn>
                <a:cxn ang="0">
                  <a:pos x="26" y="3"/>
                </a:cxn>
                <a:cxn ang="0">
                  <a:pos x="27" y="5"/>
                </a:cxn>
                <a:cxn ang="0">
                  <a:pos x="28" y="8"/>
                </a:cxn>
                <a:cxn ang="0">
                  <a:pos x="29" y="11"/>
                </a:cxn>
                <a:cxn ang="0">
                  <a:pos x="29" y="13"/>
                </a:cxn>
                <a:cxn ang="0">
                  <a:pos x="28" y="19"/>
                </a:cxn>
                <a:cxn ang="0">
                  <a:pos x="26" y="24"/>
                </a:cxn>
                <a:cxn ang="0">
                  <a:pos x="20" y="27"/>
                </a:cxn>
                <a:cxn ang="0">
                  <a:pos x="14" y="28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0" name="Freeform 262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0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9" y="50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5" y="58"/>
                </a:cxn>
                <a:cxn ang="0">
                  <a:pos x="41" y="57"/>
                </a:cxn>
                <a:cxn ang="0">
                  <a:pos x="46" y="54"/>
                </a:cxn>
                <a:cxn ang="0">
                  <a:pos x="50" y="50"/>
                </a:cxn>
                <a:cxn ang="0">
                  <a:pos x="54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1" name="Freeform 263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0" y="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0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2" name="Freeform 264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8" y="25"/>
                </a:cxn>
                <a:cxn ang="0">
                  <a:pos x="57" y="19"/>
                </a:cxn>
                <a:cxn ang="0">
                  <a:pos x="54" y="14"/>
                </a:cxn>
                <a:cxn ang="0">
                  <a:pos x="50" y="10"/>
                </a:cxn>
                <a:cxn ang="0">
                  <a:pos x="46" y="6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18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8"/>
                </a:cxn>
                <a:cxn ang="0">
                  <a:pos x="9" y="52"/>
                </a:cxn>
                <a:cxn ang="0">
                  <a:pos x="13" y="56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29" y="60"/>
                </a:cxn>
                <a:cxn ang="0">
                  <a:pos x="35" y="60"/>
                </a:cxn>
                <a:cxn ang="0">
                  <a:pos x="41" y="58"/>
                </a:cxn>
                <a:cxn ang="0">
                  <a:pos x="46" y="56"/>
                </a:cxn>
                <a:cxn ang="0">
                  <a:pos x="50" y="52"/>
                </a:cxn>
                <a:cxn ang="0">
                  <a:pos x="54" y="48"/>
                </a:cxn>
                <a:cxn ang="0">
                  <a:pos x="57" y="42"/>
                </a:cxn>
                <a:cxn ang="0">
                  <a:pos x="58" y="36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3" name="Freeform 265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4" y="23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7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4" name="Freeform 266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4"/>
                </a:cxn>
                <a:cxn ang="0">
                  <a:pos x="51" y="9"/>
                </a:cxn>
                <a:cxn ang="0">
                  <a:pos x="46" y="6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4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1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5" name="Freeform 267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9"/>
                </a:cxn>
                <a:cxn ang="0">
                  <a:pos x="7" y="26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6" name="Freeform 268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6" y="13"/>
                </a:cxn>
                <a:cxn ang="0">
                  <a:pos x="52" y="9"/>
                </a:cxn>
                <a:cxn ang="0">
                  <a:pos x="48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3" y="41"/>
                </a:cxn>
                <a:cxn ang="0">
                  <a:pos x="6" y="47"/>
                </a:cxn>
                <a:cxn ang="0">
                  <a:pos x="10" y="51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59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8" y="55"/>
                </a:cxn>
                <a:cxn ang="0">
                  <a:pos x="52" y="51"/>
                </a:cxn>
                <a:cxn ang="0">
                  <a:pos x="56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7" name="Freeform 269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" y="29"/>
                </a:cxn>
                <a:cxn ang="0">
                  <a:pos x="11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8" name="Freeform 270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5" y="12"/>
                </a:cxn>
                <a:cxn ang="0">
                  <a:pos x="51" y="8"/>
                </a:cxn>
                <a:cxn ang="0">
                  <a:pos x="47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8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9" y="50"/>
                </a:cxn>
                <a:cxn ang="0">
                  <a:pos x="13" y="54"/>
                </a:cxn>
                <a:cxn ang="0">
                  <a:pos x="19" y="57"/>
                </a:cxn>
                <a:cxn ang="0">
                  <a:pos x="25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7" y="54"/>
                </a:cxn>
                <a:cxn ang="0">
                  <a:pos x="51" y="50"/>
                </a:cxn>
                <a:cxn ang="0">
                  <a:pos x="55" y="46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9" name="Freeform 271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2" y="28"/>
                </a:cxn>
                <a:cxn ang="0">
                  <a:pos x="10" y="27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6" y="4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9" y="11"/>
                </a:cxn>
                <a:cxn ang="0">
                  <a:pos x="29" y="15"/>
                </a:cxn>
                <a:cxn ang="0">
                  <a:pos x="28" y="20"/>
                </a:cxn>
                <a:cxn ang="0">
                  <a:pos x="26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0" name="Freeform 272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8" y="18"/>
                </a:cxn>
                <a:cxn ang="0">
                  <a:pos x="54" y="13"/>
                </a:cxn>
                <a:cxn ang="0">
                  <a:pos x="51" y="9"/>
                </a:cxn>
                <a:cxn ang="0">
                  <a:pos x="46" y="5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2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2" y="57"/>
                </a:cxn>
                <a:cxn ang="0">
                  <a:pos x="46" y="55"/>
                </a:cxn>
                <a:cxn ang="0">
                  <a:pos x="51" y="52"/>
                </a:cxn>
                <a:cxn ang="0">
                  <a:pos x="54" y="47"/>
                </a:cxn>
                <a:cxn ang="0">
                  <a:pos x="58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1" name="Freeform 273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8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2" name="Freeform 274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4"/>
                </a:cxn>
                <a:cxn ang="0">
                  <a:pos x="51" y="10"/>
                </a:cxn>
                <a:cxn ang="0">
                  <a:pos x="46" y="6"/>
                </a:cxn>
                <a:cxn ang="0">
                  <a:pos x="42" y="3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19" y="3"/>
                </a:cxn>
                <a:cxn ang="0">
                  <a:pos x="9" y="10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1"/>
                </a:cxn>
                <a:cxn ang="0">
                  <a:pos x="13" y="55"/>
                </a:cxn>
                <a:cxn ang="0">
                  <a:pos x="19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2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6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3" name="Freeform 275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4" name="Freeform 276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3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8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5" name="Freeform 277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11" y="29"/>
                </a:cxn>
                <a:cxn ang="0">
                  <a:pos x="9" y="28"/>
                </a:cxn>
                <a:cxn ang="0">
                  <a:pos x="5" y="27"/>
                </a:cxn>
                <a:cxn ang="0">
                  <a:pos x="3" y="25"/>
                </a:cxn>
                <a:cxn ang="0">
                  <a:pos x="2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7" y="20"/>
                </a:cxn>
                <a:cxn ang="0">
                  <a:pos x="25" y="25"/>
                </a:cxn>
                <a:cxn ang="0">
                  <a:pos x="19" y="28"/>
                </a:cxn>
                <a:cxn ang="0">
                  <a:pos x="13" y="29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6" name="Freeform 278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2"/>
                </a:cxn>
                <a:cxn ang="0">
                  <a:pos x="51" y="8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8" y="8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0"/>
                </a:cxn>
                <a:cxn ang="0">
                  <a:pos x="4" y="46"/>
                </a:cxn>
                <a:cxn ang="0">
                  <a:pos x="8" y="50"/>
                </a:cxn>
                <a:cxn ang="0">
                  <a:pos x="12" y="54"/>
                </a:cxn>
                <a:cxn ang="0">
                  <a:pos x="18" y="56"/>
                </a:cxn>
                <a:cxn ang="0">
                  <a:pos x="24" y="58"/>
                </a:cxn>
                <a:cxn ang="0">
                  <a:pos x="30" y="58"/>
                </a:cxn>
                <a:cxn ang="0">
                  <a:pos x="36" y="58"/>
                </a:cxn>
                <a:cxn ang="0">
                  <a:pos x="41" y="56"/>
                </a:cxn>
                <a:cxn ang="0">
                  <a:pos x="46" y="54"/>
                </a:cxn>
                <a:cxn ang="0">
                  <a:pos x="51" y="50"/>
                </a:cxn>
                <a:cxn ang="0">
                  <a:pos x="54" y="46"/>
                </a:cxn>
                <a:cxn ang="0">
                  <a:pos x="57" y="40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7" name="Freeform 279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1" y="28"/>
                </a:cxn>
                <a:cxn ang="0">
                  <a:pos x="9" y="27"/>
                </a:cxn>
                <a:cxn ang="0">
                  <a:pos x="7" y="26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7"/>
                </a:cxn>
                <a:cxn ang="0">
                  <a:pos x="15" y="28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8" name="Freeform 280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59" y="24"/>
                </a:cxn>
                <a:cxn ang="0">
                  <a:pos x="57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9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29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9" name="Freeform 281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2" y="29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6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4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29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70" name="Freeform 282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4"/>
                </a:cxn>
                <a:cxn ang="0">
                  <a:pos x="57" y="18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2" y="41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0" y="60"/>
                </a:cxn>
                <a:cxn ang="0">
                  <a:pos x="36" y="58"/>
                </a:cxn>
                <a:cxn ang="0">
                  <a:pos x="41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7" y="41"/>
                </a:cxn>
                <a:cxn ang="0">
                  <a:pos x="59" y="35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71" name="Freeform 283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2" y="30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8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72" name="Freeform 284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8" y="24"/>
                </a:cxn>
                <a:cxn ang="0">
                  <a:pos x="56" y="19"/>
                </a:cxn>
                <a:cxn ang="0">
                  <a:pos x="54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7" y="3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0" y="35"/>
                </a:cxn>
                <a:cxn ang="0">
                  <a:pos x="2" y="41"/>
                </a:cxn>
                <a:cxn ang="0">
                  <a:pos x="4" y="47"/>
                </a:cxn>
                <a:cxn ang="0">
                  <a:pos x="8" y="51"/>
                </a:cxn>
                <a:cxn ang="0">
                  <a:pos x="12" y="55"/>
                </a:cxn>
                <a:cxn ang="0">
                  <a:pos x="17" y="57"/>
                </a:cxn>
                <a:cxn ang="0">
                  <a:pos x="23" y="59"/>
                </a:cxn>
                <a:cxn ang="0">
                  <a:pos x="28" y="59"/>
                </a:cxn>
                <a:cxn ang="0">
                  <a:pos x="34" y="59"/>
                </a:cxn>
                <a:cxn ang="0">
                  <a:pos x="40" y="57"/>
                </a:cxn>
                <a:cxn ang="0">
                  <a:pos x="46" y="55"/>
                </a:cxn>
                <a:cxn ang="0">
                  <a:pos x="50" y="51"/>
                </a:cxn>
                <a:cxn ang="0">
                  <a:pos x="54" y="47"/>
                </a:cxn>
                <a:cxn ang="0">
                  <a:pos x="56" y="41"/>
                </a:cxn>
                <a:cxn ang="0">
                  <a:pos x="58" y="35"/>
                </a:cxn>
                <a:cxn ang="0">
                  <a:pos x="58" y="29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73" name="Freeform 285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12" y="29"/>
                </a:cxn>
                <a:cxn ang="0">
                  <a:pos x="10" y="28"/>
                </a:cxn>
                <a:cxn ang="0">
                  <a:pos x="6" y="27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22" y="3"/>
                </a:cxn>
                <a:cxn ang="0">
                  <a:pos x="25" y="4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4"/>
                </a:cxn>
                <a:cxn ang="0">
                  <a:pos x="28" y="20"/>
                </a:cxn>
                <a:cxn ang="0">
                  <a:pos x="25" y="25"/>
                </a:cxn>
                <a:cxn ang="0">
                  <a:pos x="20" y="28"/>
                </a:cxn>
                <a:cxn ang="0">
                  <a:pos x="14" y="2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74" name="Freeform 286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59" y="25"/>
                </a:cxn>
                <a:cxn ang="0">
                  <a:pos x="58" y="19"/>
                </a:cxn>
                <a:cxn ang="0">
                  <a:pos x="54" y="13"/>
                </a:cxn>
                <a:cxn ang="0">
                  <a:pos x="51" y="8"/>
                </a:cxn>
                <a:cxn ang="0">
                  <a:pos x="46" y="5"/>
                </a:cxn>
                <a:cxn ang="0">
                  <a:pos x="41" y="3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8" y="3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2" y="42"/>
                </a:cxn>
                <a:cxn ang="0">
                  <a:pos x="6" y="47"/>
                </a:cxn>
                <a:cxn ang="0">
                  <a:pos x="9" y="51"/>
                </a:cxn>
                <a:cxn ang="0">
                  <a:pos x="14" y="55"/>
                </a:cxn>
                <a:cxn ang="0">
                  <a:pos x="18" y="58"/>
                </a:cxn>
                <a:cxn ang="0">
                  <a:pos x="24" y="59"/>
                </a:cxn>
                <a:cxn ang="0">
                  <a:pos x="30" y="60"/>
                </a:cxn>
                <a:cxn ang="0">
                  <a:pos x="36" y="59"/>
                </a:cxn>
                <a:cxn ang="0">
                  <a:pos x="41" y="58"/>
                </a:cxn>
                <a:cxn ang="0">
                  <a:pos x="46" y="55"/>
                </a:cxn>
                <a:cxn ang="0">
                  <a:pos x="51" y="51"/>
                </a:cxn>
                <a:cxn ang="0">
                  <a:pos x="54" y="47"/>
                </a:cxn>
                <a:cxn ang="0">
                  <a:pos x="58" y="42"/>
                </a:cxn>
                <a:cxn ang="0">
                  <a:pos x="59" y="36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75" name="Freeform 287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7" y="27"/>
                </a:cxn>
                <a:cxn ang="0">
                  <a:pos x="5" y="26"/>
                </a:cxn>
                <a:cxn ang="0">
                  <a:pos x="3" y="23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3" y="3"/>
                </a:cxn>
                <a:cxn ang="0">
                  <a:pos x="25" y="5"/>
                </a:cxn>
                <a:cxn ang="0">
                  <a:pos x="28" y="7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661" name="AutoShape 573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9662" name="AutoShape 574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9663" name="AutoShape 575"/>
          <p:cNvSpPr>
            <a:spLocks noChangeArrowheads="1"/>
          </p:cNvSpPr>
          <p:nvPr/>
        </p:nvSpPr>
        <p:spPr bwMode="auto">
          <a:xfrm>
            <a:off x="304800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9664" name="AutoShape 576"/>
          <p:cNvSpPr>
            <a:spLocks noChangeArrowheads="1"/>
          </p:cNvSpPr>
          <p:nvPr/>
        </p:nvSpPr>
        <p:spPr bwMode="auto">
          <a:xfrm>
            <a:off x="295275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9665" name="AutoShape 577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9666" name="AutoShape 578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9667" name="AutoShape 579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9668" name="AutoShape 580"/>
          <p:cNvSpPr>
            <a:spLocks noChangeArrowheads="1"/>
          </p:cNvSpPr>
          <p:nvPr/>
        </p:nvSpPr>
        <p:spPr bwMode="auto">
          <a:xfrm>
            <a:off x="293688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9669" name="AutoShape 581"/>
          <p:cNvSpPr>
            <a:spLocks noChangeArrowheads="1"/>
          </p:cNvSpPr>
          <p:nvPr/>
        </p:nvSpPr>
        <p:spPr bwMode="auto">
          <a:xfrm>
            <a:off x="284163" y="174625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9670" name="AutoShape 582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671" name="AutoShape 583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9672" name="AutoShape 584"/>
          <p:cNvSpPr>
            <a:spLocks noChangeArrowheads="1"/>
          </p:cNvSpPr>
          <p:nvPr/>
        </p:nvSpPr>
        <p:spPr bwMode="auto">
          <a:xfrm>
            <a:off x="284163" y="174625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9673" name="AutoShape 585"/>
          <p:cNvSpPr>
            <a:spLocks noChangeArrowheads="1"/>
          </p:cNvSpPr>
          <p:nvPr/>
        </p:nvSpPr>
        <p:spPr bwMode="auto">
          <a:xfrm>
            <a:off x="293688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9674" name="AutoShape 586"/>
          <p:cNvSpPr>
            <a:spLocks noChangeArrowheads="1"/>
          </p:cNvSpPr>
          <p:nvPr/>
        </p:nvSpPr>
        <p:spPr bwMode="auto">
          <a:xfrm>
            <a:off x="293688" y="174625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89675" name="AutoShape 587"/>
          <p:cNvSpPr>
            <a:spLocks noChangeArrowheads="1"/>
          </p:cNvSpPr>
          <p:nvPr/>
        </p:nvSpPr>
        <p:spPr bwMode="auto">
          <a:xfrm>
            <a:off x="304800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89676" name="AutoShape 588"/>
          <p:cNvSpPr>
            <a:spLocks noChangeArrowheads="1"/>
          </p:cNvSpPr>
          <p:nvPr/>
        </p:nvSpPr>
        <p:spPr bwMode="auto">
          <a:xfrm>
            <a:off x="304800" y="174625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9677" name="AutoShape 589"/>
          <p:cNvSpPr>
            <a:spLocks noChangeArrowheads="1"/>
          </p:cNvSpPr>
          <p:nvPr/>
        </p:nvSpPr>
        <p:spPr bwMode="auto">
          <a:xfrm>
            <a:off x="293688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9678" name="AutoShape 590"/>
          <p:cNvSpPr>
            <a:spLocks noChangeArrowheads="1"/>
          </p:cNvSpPr>
          <p:nvPr/>
        </p:nvSpPr>
        <p:spPr bwMode="auto">
          <a:xfrm>
            <a:off x="293688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89679" name="AutoShape 591"/>
          <p:cNvSpPr>
            <a:spLocks noChangeArrowheads="1"/>
          </p:cNvSpPr>
          <p:nvPr/>
        </p:nvSpPr>
        <p:spPr bwMode="auto">
          <a:xfrm>
            <a:off x="293688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9680" name="AutoShape 592"/>
          <p:cNvSpPr>
            <a:spLocks noChangeArrowheads="1"/>
          </p:cNvSpPr>
          <p:nvPr/>
        </p:nvSpPr>
        <p:spPr bwMode="auto">
          <a:xfrm>
            <a:off x="293688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89681" name="AutoShape 593"/>
          <p:cNvSpPr>
            <a:spLocks noChangeArrowheads="1"/>
          </p:cNvSpPr>
          <p:nvPr/>
        </p:nvSpPr>
        <p:spPr bwMode="auto">
          <a:xfrm>
            <a:off x="295275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9682" name="AutoShape 594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9683" name="AutoShape 595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89684" name="AutoShape 596"/>
          <p:cNvSpPr>
            <a:spLocks noChangeArrowheads="1"/>
          </p:cNvSpPr>
          <p:nvPr/>
        </p:nvSpPr>
        <p:spPr bwMode="auto">
          <a:xfrm>
            <a:off x="293688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89685" name="AutoShape 597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89686" name="AutoShape 598"/>
          <p:cNvSpPr>
            <a:spLocks noChangeArrowheads="1"/>
          </p:cNvSpPr>
          <p:nvPr/>
        </p:nvSpPr>
        <p:spPr bwMode="auto">
          <a:xfrm>
            <a:off x="293688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89687" name="AutoShape 599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89688" name="AutoShape 600"/>
          <p:cNvSpPr>
            <a:spLocks noChangeArrowheads="1"/>
          </p:cNvSpPr>
          <p:nvPr/>
        </p:nvSpPr>
        <p:spPr bwMode="auto">
          <a:xfrm>
            <a:off x="282575" y="184150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89689" name="AutoShape 601"/>
          <p:cNvSpPr>
            <a:spLocks noChangeArrowheads="1"/>
          </p:cNvSpPr>
          <p:nvPr/>
        </p:nvSpPr>
        <p:spPr bwMode="auto">
          <a:xfrm>
            <a:off x="304800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89690" name="AutoShape 602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89691" name="AutoShape 603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9692" name="AutoShape 604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89693" name="AutoShape 605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89694" name="AutoShape 606"/>
          <p:cNvSpPr>
            <a:spLocks noChangeArrowheads="1"/>
          </p:cNvSpPr>
          <p:nvPr/>
        </p:nvSpPr>
        <p:spPr bwMode="auto">
          <a:xfrm>
            <a:off x="295275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89695" name="AutoShape 607"/>
          <p:cNvSpPr>
            <a:spLocks noChangeArrowheads="1"/>
          </p:cNvSpPr>
          <p:nvPr/>
        </p:nvSpPr>
        <p:spPr bwMode="auto">
          <a:xfrm>
            <a:off x="282575" y="184150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89696" name="AutoShape 608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89697" name="AutoShape 609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89698" name="AutoShape 610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89699" name="AutoShape 611"/>
          <p:cNvSpPr>
            <a:spLocks noChangeArrowheads="1"/>
          </p:cNvSpPr>
          <p:nvPr/>
        </p:nvSpPr>
        <p:spPr bwMode="auto">
          <a:xfrm>
            <a:off x="293688" y="184150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89700" name="AutoShape 612"/>
          <p:cNvSpPr>
            <a:spLocks noChangeArrowheads="1"/>
          </p:cNvSpPr>
          <p:nvPr/>
        </p:nvSpPr>
        <p:spPr bwMode="auto">
          <a:xfrm>
            <a:off x="293688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89701" name="AutoShape 613"/>
          <p:cNvSpPr>
            <a:spLocks noChangeArrowheads="1"/>
          </p:cNvSpPr>
          <p:nvPr/>
        </p:nvSpPr>
        <p:spPr bwMode="auto">
          <a:xfrm>
            <a:off x="282575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89702" name="AutoShape 614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89703" name="AutoShape 615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89704" name="AutoShape 616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89705" name="AutoShape 617"/>
          <p:cNvSpPr>
            <a:spLocks noChangeArrowheads="1"/>
          </p:cNvSpPr>
          <p:nvPr/>
        </p:nvSpPr>
        <p:spPr bwMode="auto">
          <a:xfrm>
            <a:off x="282575" y="184150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89706" name="AutoShape 618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89707" name="AutoShape 619"/>
          <p:cNvSpPr>
            <a:spLocks noChangeArrowheads="1"/>
          </p:cNvSpPr>
          <p:nvPr/>
        </p:nvSpPr>
        <p:spPr bwMode="auto">
          <a:xfrm>
            <a:off x="282575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89708" name="AutoShape 620"/>
          <p:cNvSpPr>
            <a:spLocks noChangeArrowheads="1"/>
          </p:cNvSpPr>
          <p:nvPr/>
        </p:nvSpPr>
        <p:spPr bwMode="auto">
          <a:xfrm>
            <a:off x="282575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89709" name="AutoShape 621"/>
          <p:cNvSpPr>
            <a:spLocks noChangeArrowheads="1"/>
          </p:cNvSpPr>
          <p:nvPr/>
        </p:nvSpPr>
        <p:spPr bwMode="auto">
          <a:xfrm>
            <a:off x="293688" y="184150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89710" name="AutoShape 622"/>
          <p:cNvSpPr>
            <a:spLocks noChangeArrowheads="1"/>
          </p:cNvSpPr>
          <p:nvPr/>
        </p:nvSpPr>
        <p:spPr bwMode="auto">
          <a:xfrm>
            <a:off x="293688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89711" name="AutoShape 623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89712" name="AutoShape 624"/>
          <p:cNvSpPr>
            <a:spLocks noChangeArrowheads="1"/>
          </p:cNvSpPr>
          <p:nvPr/>
        </p:nvSpPr>
        <p:spPr bwMode="auto">
          <a:xfrm>
            <a:off x="293688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89713" name="AutoShape 625"/>
          <p:cNvSpPr>
            <a:spLocks noChangeArrowheads="1"/>
          </p:cNvSpPr>
          <p:nvPr/>
        </p:nvSpPr>
        <p:spPr bwMode="auto">
          <a:xfrm>
            <a:off x="284163" y="184150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89714" name="AutoShape 626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89715" name="AutoShape 627"/>
          <p:cNvSpPr>
            <a:spLocks noChangeArrowheads="1"/>
          </p:cNvSpPr>
          <p:nvPr/>
        </p:nvSpPr>
        <p:spPr bwMode="auto">
          <a:xfrm>
            <a:off x="284163" y="184150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89716" name="AutoShape 628"/>
          <p:cNvSpPr>
            <a:spLocks noChangeArrowheads="1"/>
          </p:cNvSpPr>
          <p:nvPr/>
        </p:nvSpPr>
        <p:spPr bwMode="auto">
          <a:xfrm>
            <a:off x="284163" y="184150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89717" name="AutoShape 629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89718" name="AutoShape 630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89719" name="AutoShape 631"/>
          <p:cNvSpPr>
            <a:spLocks noChangeArrowheads="1"/>
          </p:cNvSpPr>
          <p:nvPr/>
        </p:nvSpPr>
        <p:spPr bwMode="auto">
          <a:xfrm>
            <a:off x="282575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89720" name="AutoShape 632"/>
          <p:cNvSpPr>
            <a:spLocks noChangeArrowheads="1"/>
          </p:cNvSpPr>
          <p:nvPr/>
        </p:nvSpPr>
        <p:spPr bwMode="auto">
          <a:xfrm>
            <a:off x="284163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59</a:t>
            </a:r>
          </a:p>
        </p:txBody>
      </p:sp>
      <p:sp>
        <p:nvSpPr>
          <p:cNvPr id="89721" name="AutoShape 633"/>
          <p:cNvSpPr>
            <a:spLocks noChangeArrowheads="1"/>
          </p:cNvSpPr>
          <p:nvPr/>
        </p:nvSpPr>
        <p:spPr bwMode="auto">
          <a:xfrm>
            <a:off x="282575" y="185738"/>
            <a:ext cx="1524000" cy="990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00</a:t>
            </a:r>
          </a:p>
        </p:txBody>
      </p:sp>
      <p:sp>
        <p:nvSpPr>
          <p:cNvPr id="89722" name="Rectangle 634"/>
          <p:cNvSpPr>
            <a:spLocks noChangeArrowheads="1"/>
          </p:cNvSpPr>
          <p:nvPr/>
        </p:nvSpPr>
        <p:spPr bwMode="auto">
          <a:xfrm>
            <a:off x="1219200" y="1219200"/>
            <a:ext cx="686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/>
              <a:t>Không khí cần cho sự sống</a:t>
            </a:r>
          </a:p>
        </p:txBody>
      </p:sp>
      <p:sp>
        <p:nvSpPr>
          <p:cNvPr id="89723" name="Rectangle 635"/>
          <p:cNvSpPr>
            <a:spLocks noChangeArrowheads="1"/>
          </p:cNvSpPr>
          <p:nvPr/>
        </p:nvSpPr>
        <p:spPr bwMode="auto">
          <a:xfrm>
            <a:off x="533400" y="19812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r>
              <a:rPr lang="en-US" sz="2400" b="1">
                <a:solidFill>
                  <a:srgbClr val="0000FF"/>
                </a:solidFill>
              </a:rPr>
              <a:t>Vai trò của không khí đối với con người và một số </a:t>
            </a:r>
          </a:p>
          <a:p>
            <a:pPr marL="342900" indent="-342900"/>
            <a:r>
              <a:rPr lang="en-US" sz="2400" b="1">
                <a:solidFill>
                  <a:srgbClr val="0000FF"/>
                </a:solidFill>
              </a:rPr>
              <a:t>                       ứng dụng trong đời sống  </a:t>
            </a:r>
          </a:p>
        </p:txBody>
      </p:sp>
      <p:sp>
        <p:nvSpPr>
          <p:cNvPr id="89724" name="Text Box 636"/>
          <p:cNvSpPr txBox="1">
            <a:spLocks noChangeArrowheads="1"/>
          </p:cNvSpPr>
          <p:nvPr/>
        </p:nvSpPr>
        <p:spPr bwMode="auto">
          <a:xfrm>
            <a:off x="1219200" y="2895600"/>
            <a:ext cx="739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</a:rPr>
              <a:t>- </a:t>
            </a:r>
            <a:r>
              <a:rPr lang="en-US" sz="2400" dirty="0">
                <a:solidFill>
                  <a:srgbClr val="0000FF"/>
                </a:solidFill>
              </a:rPr>
              <a:t>Con </a:t>
            </a:r>
            <a:r>
              <a:rPr lang="en-US" sz="2400" dirty="0" err="1">
                <a:solidFill>
                  <a:srgbClr val="0000FF"/>
                </a:solidFill>
              </a:rPr>
              <a:t>người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phải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có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không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khí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để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thở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thì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mới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sống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được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>
                <a:solidFill>
                  <a:srgbClr val="0000FF"/>
                </a:solidFill>
              </a:rPr>
              <a:t>ngung</a:t>
            </a:r>
            <a:r>
              <a:rPr lang="en-US" sz="2400" dirty="0">
                <a:solidFill>
                  <a:srgbClr val="0000FF"/>
                </a:solidFill>
              </a:rPr>
              <a:t>  </a:t>
            </a:r>
            <a:r>
              <a:rPr lang="en-US" sz="2400" dirty="0" err="1">
                <a:solidFill>
                  <a:srgbClr val="0000FF"/>
                </a:solidFill>
              </a:rPr>
              <a:t>thở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từ</a:t>
            </a:r>
            <a:r>
              <a:rPr lang="en-US" sz="2400" dirty="0">
                <a:solidFill>
                  <a:srgbClr val="0000FF"/>
                </a:solidFill>
              </a:rPr>
              <a:t> 3 – 4 </a:t>
            </a:r>
            <a:r>
              <a:rPr lang="en-US" sz="2400" dirty="0" err="1">
                <a:solidFill>
                  <a:srgbClr val="0000FF"/>
                </a:solidFill>
              </a:rPr>
              <a:t>phút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có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thể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chết</a:t>
            </a:r>
            <a:r>
              <a:rPr lang="en-US" sz="2400" dirty="0">
                <a:solidFill>
                  <a:srgbClr val="0000FF"/>
                </a:solidFill>
              </a:rPr>
              <a:t> .</a:t>
            </a:r>
          </a:p>
        </p:txBody>
      </p:sp>
      <p:sp>
        <p:nvSpPr>
          <p:cNvPr id="89725" name="Text Box 637"/>
          <p:cNvSpPr txBox="1">
            <a:spLocks noChangeArrowheads="1"/>
          </p:cNvSpPr>
          <p:nvPr/>
        </p:nvSpPr>
        <p:spPr bwMode="auto">
          <a:xfrm>
            <a:off x="914400" y="3810000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  </a:t>
            </a:r>
            <a:r>
              <a:rPr lang="en-US">
                <a:solidFill>
                  <a:srgbClr val="0000FF"/>
                </a:solidFill>
              </a:rPr>
              <a:t>- </a:t>
            </a:r>
            <a:r>
              <a:rPr lang="en-US" sz="2400">
                <a:solidFill>
                  <a:srgbClr val="0000FF"/>
                </a:solidFill>
              </a:rPr>
              <a:t>Con người lấy ô-xi trong không khí để thở.                                 Bệnh nhân nặng phải thở bằng bình ô-xi.</a:t>
            </a:r>
          </a:p>
        </p:txBody>
      </p:sp>
      <p:pic>
        <p:nvPicPr>
          <p:cNvPr id="89726" name="Picture 638" descr="bopbong0210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4953000"/>
            <a:ext cx="3048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97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97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97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9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9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9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8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9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9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9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9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9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9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896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9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9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9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89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89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89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89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89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89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89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89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89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89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89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89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89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89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89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89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896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89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89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89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89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89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896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89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89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89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7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89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89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8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89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8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89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9000"/>
                            </p:stCondLst>
                            <p:childTnLst>
                              <p:par>
                                <p:cTn id="19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89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9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89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0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89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0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897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3000"/>
                            </p:stCondLst>
                            <p:childTnLst>
                              <p:par>
                                <p:cTn id="20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89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4000"/>
                            </p:stCondLst>
                            <p:childTnLst>
                              <p:par>
                                <p:cTn id="2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500"/>
                                        <p:tgtEl>
                                          <p:spTgt spid="89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5000"/>
                            </p:stCondLst>
                            <p:childTnLst>
                              <p:par>
                                <p:cTn id="21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9" dur="500"/>
                                        <p:tgtEl>
                                          <p:spTgt spid="89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22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3" dur="500"/>
                                        <p:tgtEl>
                                          <p:spTgt spid="89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2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89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8000"/>
                            </p:stCondLst>
                            <p:childTnLst>
                              <p:par>
                                <p:cTn id="22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1" dur="500"/>
                                        <p:tgtEl>
                                          <p:spTgt spid="89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9000"/>
                            </p:stCondLst>
                            <p:childTnLst>
                              <p:par>
                                <p:cTn id="23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5" dur="500"/>
                                        <p:tgtEl>
                                          <p:spTgt spid="89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00"/>
                            </p:stCondLst>
                            <p:childTnLst>
                              <p:par>
                                <p:cTn id="23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89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4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3" dur="500"/>
                                        <p:tgtEl>
                                          <p:spTgt spid="89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2000"/>
                            </p:stCondLst>
                            <p:childTnLst>
                              <p:par>
                                <p:cTn id="24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89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3000"/>
                            </p:stCondLst>
                            <p:childTnLst>
                              <p:par>
                                <p:cTn id="24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89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25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500"/>
                                        <p:tgtEl>
                                          <p:spTgt spid="89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5000"/>
                            </p:stCondLst>
                            <p:childTnLst>
                              <p:par>
                                <p:cTn id="25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9" dur="500"/>
                                        <p:tgtEl>
                                          <p:spTgt spid="89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6000"/>
                            </p:stCondLst>
                            <p:childTnLst>
                              <p:par>
                                <p:cTn id="26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3" dur="500"/>
                                        <p:tgtEl>
                                          <p:spTgt spid="89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6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7" dur="500"/>
                                        <p:tgtEl>
                                          <p:spTgt spid="89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8000"/>
                            </p:stCondLst>
                            <p:childTnLst>
                              <p:par>
                                <p:cTn id="26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1" dur="500"/>
                                        <p:tgtEl>
                                          <p:spTgt spid="89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9000"/>
                            </p:stCondLst>
                            <p:childTnLst>
                              <p:par>
                                <p:cTn id="27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5" dur="500"/>
                                        <p:tgtEl>
                                          <p:spTgt spid="89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661"/>
                  </p:tgtEl>
                </p:cond>
              </p:nextCondLst>
            </p:seq>
          </p:childTnLst>
        </p:cTn>
      </p:par>
    </p:tnLst>
    <p:bldLst>
      <p:bldP spid="89662" grpId="0" animBg="1"/>
      <p:bldP spid="89663" grpId="0" animBg="1"/>
      <p:bldP spid="89664" grpId="0" animBg="1"/>
      <p:bldP spid="89665" grpId="0" animBg="1"/>
      <p:bldP spid="89666" grpId="0" animBg="1"/>
      <p:bldP spid="89667" grpId="0" animBg="1"/>
      <p:bldP spid="89668" grpId="0" animBg="1"/>
      <p:bldP spid="89669" grpId="0" animBg="1"/>
      <p:bldP spid="89670" grpId="0" animBg="1"/>
      <p:bldP spid="89671" grpId="0" animBg="1"/>
      <p:bldP spid="89672" grpId="0" animBg="1"/>
      <p:bldP spid="89673" grpId="0" animBg="1"/>
      <p:bldP spid="89674" grpId="0" animBg="1"/>
      <p:bldP spid="89675" grpId="0" animBg="1"/>
      <p:bldP spid="89676" grpId="0" animBg="1"/>
      <p:bldP spid="89677" grpId="0" animBg="1"/>
      <p:bldP spid="89678" grpId="0" animBg="1"/>
      <p:bldP spid="89679" grpId="0" animBg="1"/>
      <p:bldP spid="89680" grpId="0" animBg="1"/>
      <p:bldP spid="89681" grpId="0" animBg="1"/>
      <p:bldP spid="89682" grpId="0" animBg="1"/>
      <p:bldP spid="89683" grpId="0" animBg="1"/>
      <p:bldP spid="89684" grpId="0" animBg="1"/>
      <p:bldP spid="89685" grpId="0" animBg="1"/>
      <p:bldP spid="89686" grpId="0" animBg="1"/>
      <p:bldP spid="89687" grpId="0" animBg="1"/>
      <p:bldP spid="89688" grpId="0" animBg="1"/>
      <p:bldP spid="89689" grpId="0" animBg="1"/>
      <p:bldP spid="89690" grpId="0" animBg="1"/>
      <p:bldP spid="89691" grpId="0" animBg="1"/>
      <p:bldP spid="89692" grpId="0" animBg="1"/>
      <p:bldP spid="89693" grpId="0" animBg="1"/>
      <p:bldP spid="89694" grpId="0" animBg="1"/>
      <p:bldP spid="89695" grpId="0" animBg="1"/>
      <p:bldP spid="89696" grpId="0" animBg="1"/>
      <p:bldP spid="89697" grpId="0" animBg="1"/>
      <p:bldP spid="89698" grpId="0" animBg="1"/>
      <p:bldP spid="89699" grpId="0" animBg="1"/>
      <p:bldP spid="89700" grpId="0" animBg="1"/>
      <p:bldP spid="89701" grpId="0" animBg="1"/>
      <p:bldP spid="89702" grpId="0" animBg="1"/>
      <p:bldP spid="89703" grpId="0" animBg="1"/>
      <p:bldP spid="89704" grpId="0" animBg="1"/>
      <p:bldP spid="89705" grpId="0" animBg="1"/>
      <p:bldP spid="89706" grpId="0" animBg="1"/>
      <p:bldP spid="89707" grpId="0" animBg="1"/>
      <p:bldP spid="89708" grpId="0" animBg="1"/>
      <p:bldP spid="89709" grpId="0" animBg="1"/>
      <p:bldP spid="89710" grpId="0" animBg="1"/>
      <p:bldP spid="89711" grpId="0" animBg="1"/>
      <p:bldP spid="89712" grpId="0" animBg="1"/>
      <p:bldP spid="89713" grpId="0" animBg="1"/>
      <p:bldP spid="89714" grpId="0" animBg="1"/>
      <p:bldP spid="89715" grpId="0" animBg="1"/>
      <p:bldP spid="89716" grpId="0" animBg="1"/>
      <p:bldP spid="89717" grpId="0" animBg="1"/>
      <p:bldP spid="89718" grpId="0" animBg="1"/>
      <p:bldP spid="89719" grpId="0" animBg="1"/>
      <p:bldP spid="89720" grpId="0" animBg="1"/>
      <p:bldP spid="89721" grpId="0" animBg="1"/>
      <p:bldP spid="89723" grpId="0"/>
      <p:bldP spid="89724" grpId="0"/>
      <p:bldP spid="897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Luyện khí công dưỡng s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19200"/>
            <a:ext cx="4038600" cy="5105400"/>
          </a:xfrm>
          <a:prstGeom prst="rect">
            <a:avLst/>
          </a:prstGeom>
          <a:noFill/>
        </p:spPr>
      </p:pic>
      <p:pic>
        <p:nvPicPr>
          <p:cNvPr id="9222" name="Picture 6" descr="bài thở Yoga để chữa bệ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4038600" cy="5181600"/>
          </a:xfrm>
          <a:prstGeom prst="rect">
            <a:avLst/>
          </a:prstGeom>
          <a:noFill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8382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Luyện tập thở để chữa bệnh, để rèn luyện sức khỏe</a:t>
            </a:r>
            <a:r>
              <a:rPr lang="en-US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066800" y="5835650"/>
            <a:ext cx="3124200" cy="4572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Luyện thở yoga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876800" y="1295400"/>
            <a:ext cx="3581400" cy="5762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Luyện thở dưỡng sinh của</a:t>
            </a:r>
          </a:p>
          <a:p>
            <a:pPr algn="ctr"/>
            <a:r>
              <a:rPr lang="en-US" sz="2000" b="1">
                <a:solidFill>
                  <a:srgbClr val="0000FF"/>
                </a:solidFill>
              </a:rPr>
              <a:t> y học cổ truyền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9449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2590800" cy="4876800"/>
          </a:xfrm>
          <a:prstGeom prst="rect">
            <a:avLst/>
          </a:prstGeom>
          <a:noFill/>
        </p:spPr>
      </p:pic>
      <p:pic>
        <p:nvPicPr>
          <p:cNvPr id="63493" name="Picture 5" descr="mat-na-duong-k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57200"/>
            <a:ext cx="2590800" cy="4876800"/>
          </a:xfrm>
          <a:prstGeom prst="rect">
            <a:avLst/>
          </a:prstGeom>
          <a:noFill/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33400" y="5486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Bình ô-xi y tế</a:t>
            </a:r>
            <a:r>
              <a:rPr lang="en-US"/>
              <a:t> 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048000" y="5486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Bộ</a:t>
            </a:r>
            <a:r>
              <a:rPr lang="en-US"/>
              <a:t> </a:t>
            </a:r>
            <a:r>
              <a:rPr lang="en-US" sz="2400"/>
              <a:t>mặt nạ dưỡng khí</a:t>
            </a:r>
            <a:r>
              <a:rPr lang="en-US"/>
              <a:t> 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6248400" y="54102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Mặt nạ phòng chống hơi độc</a:t>
            </a:r>
            <a:r>
              <a:rPr lang="en-US"/>
              <a:t>  </a:t>
            </a:r>
          </a:p>
        </p:txBody>
      </p:sp>
      <p:pic>
        <p:nvPicPr>
          <p:cNvPr id="63497" name="Picture 9" descr="mạt nạ phòng chống hơi độ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33400"/>
            <a:ext cx="2805113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  <p:bldP spid="63495" grpId="0"/>
      <p:bldP spid="634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600200" y="914400"/>
            <a:ext cx="5524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/>
              <a:t>Không khí cần cho sự sống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52400" y="1524000"/>
            <a:ext cx="8686800" cy="91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r>
              <a:rPr lang="en-US" sz="2000" b="1">
                <a:solidFill>
                  <a:srgbClr val="0000FF"/>
                </a:solidFill>
              </a:rPr>
              <a:t>Vai trò của không khí đối với con người và một số ứng dụng </a:t>
            </a:r>
          </a:p>
          <a:p>
            <a:pPr marL="342900" indent="-342900"/>
            <a:r>
              <a:rPr lang="en-US" sz="2000" b="1">
                <a:solidFill>
                  <a:srgbClr val="0000FF"/>
                </a:solidFill>
              </a:rPr>
              <a:t>                                               trong đời sống</a:t>
            </a:r>
            <a:r>
              <a:rPr lang="en-US" sz="2400" b="1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58434" name="Text Box 66"/>
          <p:cNvSpPr txBox="1">
            <a:spLocks noChangeArrowheads="1"/>
          </p:cNvSpPr>
          <p:nvPr/>
        </p:nvSpPr>
        <p:spPr bwMode="auto">
          <a:xfrm>
            <a:off x="1371600" y="23622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CC00FF"/>
                </a:solidFill>
              </a:rPr>
              <a:t>- </a:t>
            </a:r>
            <a:r>
              <a:rPr lang="en-US" sz="2000">
                <a:solidFill>
                  <a:srgbClr val="0000FF"/>
                </a:solidFill>
              </a:rPr>
              <a:t>Con người phải có không khí để thở thì mới sống được, nhịn thở từ 3 – 4 phút có thể chết .</a:t>
            </a:r>
          </a:p>
        </p:txBody>
      </p:sp>
      <p:sp>
        <p:nvSpPr>
          <p:cNvPr id="58436" name="Text Box 68"/>
          <p:cNvSpPr txBox="1">
            <a:spLocks noChangeArrowheads="1"/>
          </p:cNvSpPr>
          <p:nvPr/>
        </p:nvSpPr>
        <p:spPr bwMode="auto">
          <a:xfrm>
            <a:off x="0" y="3048000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  </a:t>
            </a:r>
            <a:r>
              <a:rPr lang="en-US" sz="2000" b="1" i="1">
                <a:solidFill>
                  <a:srgbClr val="0000FF"/>
                </a:solidFill>
              </a:rPr>
              <a:t>- </a:t>
            </a:r>
            <a:r>
              <a:rPr lang="en-US" sz="2000">
                <a:solidFill>
                  <a:srgbClr val="0000FF"/>
                </a:solidFill>
              </a:rPr>
              <a:t>Con người lấy ô-xi trong không khí để thở.                                 Bệnh nhân nặng phải thở bằng bình ô-xi.</a:t>
            </a:r>
          </a:p>
        </p:txBody>
      </p:sp>
      <p:pic>
        <p:nvPicPr>
          <p:cNvPr id="58438" name="Tho lan.avi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5638800"/>
            <a:ext cx="1447800" cy="914400"/>
          </a:xfrm>
          <a:ln/>
        </p:spPr>
      </p:pic>
      <p:sp>
        <p:nvSpPr>
          <p:cNvPr id="58443" name="Text Box 75"/>
          <p:cNvSpPr txBox="1">
            <a:spLocks noChangeArrowheads="1"/>
          </p:cNvSpPr>
          <p:nvPr/>
        </p:nvSpPr>
        <p:spPr bwMode="auto">
          <a:xfrm>
            <a:off x="1219200" y="4495800"/>
            <a:ext cx="632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8444" name="Text Box 76"/>
          <p:cNvSpPr txBox="1">
            <a:spLocks noChangeArrowheads="1"/>
          </p:cNvSpPr>
          <p:nvPr/>
        </p:nvSpPr>
        <p:spPr bwMode="auto">
          <a:xfrm>
            <a:off x="533400" y="3810000"/>
            <a:ext cx="8458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/>
              <a:t> </a:t>
            </a:r>
            <a:r>
              <a:rPr lang="en-US" sz="2000" i="1">
                <a:solidFill>
                  <a:srgbClr val="0000FF"/>
                </a:solidFill>
              </a:rPr>
              <a:t>Bình ô-xi dùng cho người bệnh nặng cần cấp cứu.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i="1">
                <a:solidFill>
                  <a:srgbClr val="0000FF"/>
                </a:solidFill>
              </a:rPr>
              <a:t>Bộ mặt nạ dưỡng khí cần cho thợ lặn, thợ làm việc trong hầm lò, nhân viên cứu  hỏa, hành khách gặp sự cố trên máy bay,…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i="1">
                <a:solidFill>
                  <a:srgbClr val="0000FF"/>
                </a:solidFill>
              </a:rPr>
              <a:t> Mặt nạ chống  độc dùng trong trường hợp có khí độc</a:t>
            </a:r>
            <a:r>
              <a:rPr lang="en-US" sz="2000" i="1"/>
              <a:t>.</a:t>
            </a:r>
          </a:p>
        </p:txBody>
      </p:sp>
      <p:pic>
        <p:nvPicPr>
          <p:cNvPr id="58445" name="Picture 77" descr="firem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6388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47" name="Picture 79" descr="848benh-bui-phoi-tha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563880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51" name="Picture 83" descr="E0B81181B45C584F9EB174A634A8FF7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5638800"/>
            <a:ext cx="1524000" cy="1023938"/>
          </a:xfrm>
          <a:prstGeom prst="rect">
            <a:avLst/>
          </a:prstGeom>
          <a:noFill/>
        </p:spPr>
      </p:pic>
      <p:pic>
        <p:nvPicPr>
          <p:cNvPr id="58453" name="Picture 85" descr="mạt na duong khi dung tren may bay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5638800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54" name="Picture 86" descr="new0782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66800" y="6172200"/>
            <a:ext cx="5334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438"/>
                </p:tgtEl>
              </p:cMediaNode>
            </p:video>
          </p:childTnLst>
        </p:cTn>
      </p:par>
    </p:tnLst>
    <p:bldLst>
      <p:bldP spid="584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600200" y="990600"/>
            <a:ext cx="5524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Không khí cần cho sự sống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09600" y="1600200"/>
            <a:ext cx="8305800" cy="609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r>
              <a:rPr lang="en-US" sz="2000" b="1">
                <a:solidFill>
                  <a:srgbClr val="0000FF"/>
                </a:solidFill>
              </a:rPr>
              <a:t>Vai trò của không khí đối với con người và một số ứng dụng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304800" y="2209800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2. Vai trò của không khí đối với động, thực vật và một số ứng dụng       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533400" y="28194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- Thực vật,  động vật sống được cũng cần ô-xi trong không khí để thở.</a:t>
            </a:r>
            <a:r>
              <a:rPr lang="en-US"/>
              <a:t> </a:t>
            </a:r>
          </a:p>
        </p:txBody>
      </p:sp>
      <p:pic>
        <p:nvPicPr>
          <p:cNvPr id="71693" name="Kham pha dai duong.avi">
            <a:hlinkClick r:id="" action="ppaction://media"/>
          </p:cNvPr>
          <p:cNvPicPr>
            <a:picLocks noRot="1" noChangeAspect="1" noChangeArrowheads="1"/>
          </p:cNvPicPr>
          <p:nvPr>
            <p:ph sz="half" idx="1"/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600200" y="6324600"/>
            <a:ext cx="838200" cy="381000"/>
          </a:xfrm>
          <a:ln/>
        </p:spPr>
      </p:pic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838200" y="33528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- Không khí có thể hòa tan trong nước. Một số động, thực vật có khả năng lấy ô-xi hòa tan trong nước để thở 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990600" y="41148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- Một số ứng dụng thực tế </a:t>
            </a:r>
            <a:r>
              <a:rPr lang="en-US"/>
              <a:t>:</a:t>
            </a:r>
          </a:p>
        </p:txBody>
      </p:sp>
      <p:pic>
        <p:nvPicPr>
          <p:cNvPr id="71714" name="bể cá cảnh.mpg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495800" y="6324600"/>
            <a:ext cx="762000" cy="381000"/>
          </a:xfrm>
        </p:spPr>
      </p:pic>
      <p:pic>
        <p:nvPicPr>
          <p:cNvPr id="71716" name="guồng quay tạo không khí.MP4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7239000" y="6248400"/>
            <a:ext cx="685800" cy="457200"/>
          </a:xfrm>
        </p:spPr>
      </p:pic>
      <p:sp>
        <p:nvSpPr>
          <p:cNvPr id="71733" name="Text Box 53"/>
          <p:cNvSpPr txBox="1">
            <a:spLocks noChangeArrowheads="1"/>
          </p:cNvSpPr>
          <p:nvPr/>
        </p:nvSpPr>
        <p:spPr bwMode="auto">
          <a:xfrm>
            <a:off x="3124200" y="4572000"/>
            <a:ext cx="533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+ Máy thổi không khí vào bể cá cảnh,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+ Máy bơm không khí vào hồ nuôi tôm, cá,…</a:t>
            </a:r>
          </a:p>
        </p:txBody>
      </p:sp>
      <p:pic>
        <p:nvPicPr>
          <p:cNvPr id="71734" name="Picture 54" descr="so1-2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6172200"/>
            <a:ext cx="609600" cy="533400"/>
          </a:xfrm>
          <a:prstGeom prst="rect">
            <a:avLst/>
          </a:prstGeom>
          <a:noFill/>
        </p:spPr>
      </p:pic>
      <p:pic>
        <p:nvPicPr>
          <p:cNvPr id="71735" name="Picture 55" descr="so1-2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6172200"/>
            <a:ext cx="609600" cy="533400"/>
          </a:xfrm>
          <a:prstGeom prst="rect">
            <a:avLst/>
          </a:prstGeom>
          <a:noFill/>
        </p:spPr>
      </p:pic>
      <p:pic>
        <p:nvPicPr>
          <p:cNvPr id="71736" name="Picture 56" descr="so1-2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6172200"/>
            <a:ext cx="609600" cy="533400"/>
          </a:xfrm>
          <a:prstGeom prst="rect">
            <a:avLst/>
          </a:prstGeom>
          <a:noFill/>
        </p:spPr>
      </p:pic>
      <p:pic>
        <p:nvPicPr>
          <p:cNvPr id="71738" name="Picture 58" descr="so1-6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14400" y="6172200"/>
            <a:ext cx="685800" cy="533400"/>
          </a:xfrm>
          <a:prstGeom prst="rect">
            <a:avLst/>
          </a:prstGeom>
          <a:noFill/>
        </p:spPr>
      </p:pic>
      <p:pic>
        <p:nvPicPr>
          <p:cNvPr id="71739" name="Picture 59" descr="so1-6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57600" y="6172200"/>
            <a:ext cx="685800" cy="533400"/>
          </a:xfrm>
          <a:prstGeom prst="rect">
            <a:avLst/>
          </a:prstGeom>
          <a:noFill/>
        </p:spPr>
      </p:pic>
      <p:pic>
        <p:nvPicPr>
          <p:cNvPr id="71740" name="Picture 60" descr="so1-6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7000" y="6172200"/>
            <a:ext cx="6858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1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1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1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716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3"/>
                  </p:tgtEl>
                </p:cond>
              </p:nextCondLst>
            </p:seq>
            <p:vide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693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1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717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4"/>
                  </p:tgtEl>
                </p:cond>
              </p:nextCondLst>
            </p:seq>
            <p:vide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714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1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717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6"/>
                  </p:tgtEl>
                </p:cond>
              </p:nextCondLst>
            </p:seq>
            <p:vide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716"/>
                </p:tgtEl>
              </p:cMediaNode>
            </p:video>
          </p:childTnLst>
        </p:cTn>
      </p:par>
    </p:tnLst>
    <p:bldLst>
      <p:bldP spid="71692" grpId="0"/>
      <p:bldP spid="71697" grpId="0"/>
      <p:bldP spid="717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image_galle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143000"/>
            <a:ext cx="7010400" cy="5334000"/>
          </a:xfrm>
          <a:prstGeom prst="rect">
            <a:avLst/>
          </a:prstGeom>
          <a:noFill/>
        </p:spPr>
      </p:pic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1066800" y="1143000"/>
            <a:ext cx="3581400" cy="2743200"/>
          </a:xfrm>
          <a:prstGeom prst="rect">
            <a:avLst/>
          </a:prstGeom>
          <a:solidFill>
            <a:srgbClr val="0066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1. Sinh vật cần khí nào để thở ?</a:t>
            </a: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4648200" y="1143000"/>
            <a:ext cx="3429000" cy="28194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3. C</a:t>
            </a:r>
            <a:r>
              <a:rPr lang="en-US"/>
              <a:t>ây cối không hô hấp</a:t>
            </a:r>
          </a:p>
          <a:p>
            <a:pPr algn="ctr"/>
            <a:r>
              <a:rPr lang="en-US"/>
              <a:t> ( không thở) . Đúng hay sai ?</a:t>
            </a:r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1066800" y="3886200"/>
            <a:ext cx="3581400" cy="25908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2.Tại sao ban đêm không nên </a:t>
            </a:r>
          </a:p>
          <a:p>
            <a:pPr algn="ctr"/>
            <a:r>
              <a:rPr lang="en-US"/>
              <a:t>để cây xanh, hoa tươi trong nhà ?</a:t>
            </a:r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4648200" y="3962400"/>
            <a:ext cx="3429000" cy="2514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4.Em hãy nêu ví dụ chứng tỏ</a:t>
            </a:r>
          </a:p>
          <a:p>
            <a:pPr algn="ctr"/>
            <a:r>
              <a:rPr lang="en-US"/>
              <a:t> không khí cần cho sự sống của</a:t>
            </a:r>
          </a:p>
          <a:p>
            <a:pPr algn="ctr"/>
            <a:r>
              <a:rPr lang="en-US"/>
              <a:t> con người, động vật, thực vật ? </a:t>
            </a:r>
          </a:p>
        </p:txBody>
      </p:sp>
      <p:sp>
        <p:nvSpPr>
          <p:cNvPr id="101395" name="WordArt 19"/>
          <p:cNvSpPr>
            <a:spLocks noChangeArrowheads="1" noChangeShapeType="1" noTextEdit="1"/>
          </p:cNvSpPr>
          <p:nvPr/>
        </p:nvSpPr>
        <p:spPr bwMode="auto">
          <a:xfrm>
            <a:off x="3048000" y="-228600"/>
            <a:ext cx="5153025" cy="1219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3DH"/>
              </a:rPr>
              <a:t>Kh¸m ph¸</a:t>
            </a:r>
          </a:p>
        </p:txBody>
      </p:sp>
      <p:sp>
        <p:nvSpPr>
          <p:cNvPr id="101396" name="WordArt 20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2057400" cy="990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MysticalH"/>
              </a:rPr>
              <a:t>Trß ch¬i </a:t>
            </a:r>
          </a:p>
        </p:txBody>
      </p:sp>
      <p:sp>
        <p:nvSpPr>
          <p:cNvPr id="101397" name="Rectangle 21"/>
          <p:cNvSpPr>
            <a:spLocks noChangeArrowheads="1"/>
          </p:cNvSpPr>
          <p:nvPr/>
        </p:nvSpPr>
        <p:spPr bwMode="auto">
          <a:xfrm>
            <a:off x="1066800" y="1143000"/>
            <a:ext cx="3581400" cy="2743200"/>
          </a:xfrm>
          <a:prstGeom prst="rect">
            <a:avLst/>
          </a:prstGeom>
          <a:solidFill>
            <a:srgbClr val="0066FF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/>
              <a:t>Bức </a:t>
            </a:r>
          </a:p>
        </p:txBody>
      </p:sp>
      <p:sp>
        <p:nvSpPr>
          <p:cNvPr id="101398" name="Rectangle 22"/>
          <p:cNvSpPr>
            <a:spLocks noChangeArrowheads="1"/>
          </p:cNvSpPr>
          <p:nvPr/>
        </p:nvSpPr>
        <p:spPr bwMode="auto">
          <a:xfrm>
            <a:off x="4648200" y="1143000"/>
            <a:ext cx="3429000" cy="2743200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/>
              <a:t>bí</a:t>
            </a:r>
            <a:r>
              <a:rPr lang="en-US"/>
              <a:t> </a:t>
            </a:r>
          </a:p>
        </p:txBody>
      </p:sp>
      <p:sp>
        <p:nvSpPr>
          <p:cNvPr id="101399" name="Rectangle 23"/>
          <p:cNvSpPr>
            <a:spLocks noChangeArrowheads="1"/>
          </p:cNvSpPr>
          <p:nvPr/>
        </p:nvSpPr>
        <p:spPr bwMode="auto">
          <a:xfrm>
            <a:off x="1066800" y="3886200"/>
            <a:ext cx="3581400" cy="259080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/>
              <a:t>tranh</a:t>
            </a:r>
          </a:p>
        </p:txBody>
      </p:sp>
      <p:sp>
        <p:nvSpPr>
          <p:cNvPr id="101400" name="Rectangle 24"/>
          <p:cNvSpPr>
            <a:spLocks noChangeArrowheads="1"/>
          </p:cNvSpPr>
          <p:nvPr/>
        </p:nvSpPr>
        <p:spPr bwMode="auto">
          <a:xfrm>
            <a:off x="4648200" y="3886200"/>
            <a:ext cx="3429000" cy="2514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/>
              <a:t>ẩn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5" dur="2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0" dur="20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8" grpId="0" animBg="1"/>
      <p:bldP spid="101389" grpId="0" animBg="1"/>
      <p:bldP spid="101390" grpId="0" animBg="1"/>
      <p:bldP spid="101391" grpId="0" animBg="1"/>
      <p:bldP spid="101397" grpId="0" animBg="1"/>
      <p:bldP spid="101398" grpId="0" animBg="1"/>
      <p:bldP spid="101399" grpId="0" animBg="1"/>
      <p:bldP spid="1014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1981200" y="1066800"/>
            <a:ext cx="5524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Không khí cần cho sự sống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228600" y="1981200"/>
            <a:ext cx="8763000" cy="3322638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.VnTime" pitchFamily="34" charset="0"/>
              </a:rPr>
              <a:t>Ghi nhí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latin typeface=".VnTime" pitchFamily="34" charset="0"/>
              </a:rPr>
              <a:t>  Sinh vËt ph¶i cã kh«ng khÝ ®Ó  thë míi sèng ®­îc.     ¤-xi trong kh«ng khÝ lµ thµnh phÇn quan träng nhÊt ®èi víi ho¹t ®éng h« hÊp cña con ng­êi, ®éng vËt vµ thùc vËt.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latin typeface=".VnTime" pitchFamily="34" charset="0"/>
              </a:rPr>
              <a:t> Kh«ng khÝ cã thÓ hoµ tan trong n­íc. Mét sè ®éng vËt vµ thùc vËt cã kh¶ n</a:t>
            </a:r>
            <a:r>
              <a:rPr lang="en-US" sz="2400"/>
              <a:t>ă</a:t>
            </a:r>
            <a:r>
              <a:rPr lang="en-US" sz="2800">
                <a:latin typeface=".VnTime" pitchFamily="34" charset="0"/>
              </a:rPr>
              <a:t>ng lÊy « -xi hoµ tan trong n­íc ®Ó thë.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4"/>
  <p:tag name="MMPROD_UIDATA" val="&lt;database version=&quot;7.0&quot;&gt;&lt;object type=&quot;1&quot; unique_id=&quot;10001&quot;&gt;&lt;object type=&quot;8&quot; unique_id=&quot;13042&quot;&gt;&lt;/object&gt;&lt;object type=&quot;2&quot; unique_id=&quot;13043&quot;&gt;&lt;object type=&quot;3&quot; unique_id=&quot;13044&quot;&gt;&lt;property id=&quot;20148&quot; value=&quot;5&quot;/&gt;&lt;property id=&quot;20300&quot; value=&quot;Slide 1&quot;/&gt;&lt;property id=&quot;20307&quot; value=&quot;304&quot;/&gt;&lt;/object&gt;&lt;object type=&quot;3&quot; unique_id=&quot;13045&quot;&gt;&lt;property id=&quot;20148&quot; value=&quot;5&quot;/&gt;&lt;property id=&quot;20300&quot; value=&quot;Slide 2&quot;/&gt;&lt;property id=&quot;20307&quot; value=&quot;295&quot;/&gt;&lt;/object&gt;&lt;object type=&quot;3&quot; unique_id=&quot;13046&quot;&gt;&lt;property id=&quot;20148&quot; value=&quot;5&quot;/&gt;&lt;property id=&quot;20300&quot; value=&quot;Slide 3&quot;/&gt;&lt;property id=&quot;20307&quot; value=&quot;296&quot;/&gt;&lt;/object&gt;&lt;object type=&quot;3&quot; unique_id=&quot;13047&quot;&gt;&lt;property id=&quot;20148&quot; value=&quot;5&quot;/&gt;&lt;property id=&quot;20300&quot; value=&quot;Slide 4&quot;/&gt;&lt;property id=&quot;20307&quot; value=&quot;262&quot;/&gt;&lt;/object&gt;&lt;object type=&quot;3&quot; unique_id=&quot;13048&quot;&gt;&lt;property id=&quot;20148&quot; value=&quot;5&quot;/&gt;&lt;property id=&quot;20300&quot; value=&quot;Slide 5&quot;/&gt;&lt;property id=&quot;20307&quot; value=&quot;286&quot;/&gt;&lt;/object&gt;&lt;object type=&quot;3&quot; unique_id=&quot;13049&quot;&gt;&lt;property id=&quot;20148&quot; value=&quot;5&quot;/&gt;&lt;property id=&quot;20300&quot; value=&quot;Slide 6&quot;/&gt;&lt;property id=&quot;20307&quot; value=&quot;284&quot;/&gt;&lt;/object&gt;&lt;object type=&quot;3&quot; unique_id=&quot;13050&quot;&gt;&lt;property id=&quot;20148&quot; value=&quot;5&quot;/&gt;&lt;property id=&quot;20300&quot; value=&quot;Slide 7&quot;/&gt;&lt;property id=&quot;20307&quot; value=&quot;288&quot;/&gt;&lt;/object&gt;&lt;object type=&quot;3&quot; unique_id=&quot;13051&quot;&gt;&lt;property id=&quot;20148&quot; value=&quot;5&quot;/&gt;&lt;property id=&quot;20300&quot; value=&quot;Slide 8&quot;/&gt;&lt;property id=&quot;20307&quot; value=&quot;302&quot;/&gt;&lt;/object&gt;&lt;object type=&quot;3&quot; unique_id=&quot;13052&quot;&gt;&lt;property id=&quot;20148&quot; value=&quot;5&quot;/&gt;&lt;property id=&quot;20300&quot; value=&quot;Slide 9&quot;/&gt;&lt;property id=&quot;20307&quot; value=&quot;301&quot;/&gt;&lt;/object&gt;&lt;object type=&quot;3&quot; unique_id=&quot;13053&quot;&gt;&lt;property id=&quot;20148&quot; value=&quot;5&quot;/&gt;&lt;property id=&quot;20300&quot; value=&quot;Slide 10&quot;/&gt;&lt;property id=&quot;20307&quot; value=&quot;303&quot;/&gt;&lt;/object&gt;&lt;object type=&quot;3&quot; unique_id=&quot;13054&quot;&gt;&lt;property id=&quot;20148&quot; value=&quot;5&quot;/&gt;&lt;property id=&quot;20300&quot; value=&quot;Slide 11&quot;/&gt;&lt;property id=&quot;20307&quot; value=&quot;283&quot;/&gt;&lt;/object&gt;&lt;object type=&quot;3&quot; unique_id=&quot;13055&quot;&gt;&lt;property id=&quot;20148&quot; value=&quot;5&quot;/&gt;&lt;property id=&quot;20300&quot; value=&quot;Slide 12&quot;/&gt;&lt;property id=&quot;20307&quot; value=&quot;287&quot;/&gt;&lt;/object&gt;&lt;object type=&quot;3&quot; unique_id=&quot;13056&quot;&gt;&lt;property id=&quot;20148&quot; value=&quot;5&quot;/&gt;&lt;property id=&quot;20300&quot; value=&quot;Slide 13&quot;/&gt;&lt;property id=&quot;20307&quot; value=&quot;275&quot;/&gt;&lt;/object&gt;&lt;object type=&quot;3&quot; unique_id=&quot;13057&quot;&gt;&lt;property id=&quot;20148&quot; value=&quot;5&quot;/&gt;&lt;property id=&quot;20300&quot; value=&quot;Slide 14&quot;/&gt;&lt;property id=&quot;20307&quot; value=&quot;268&quot;/&gt;&lt;/object&gt;&lt;object type=&quot;3&quot; unique_id=&quot;13058&quot;&gt;&lt;property id=&quot;20148&quot; value=&quot;5&quot;/&gt;&lt;property id=&quot;20300&quot; value=&quot;Slide 15&quot;/&gt;&lt;property id=&quot;20307&quot; value=&quot;269&quot;/&gt;&lt;/object&gt;&lt;object type=&quot;3&quot; unique_id=&quot;13059&quot;&gt;&lt;property id=&quot;20148&quot; value=&quot;5&quot;/&gt;&lt;property id=&quot;20300&quot; value=&quot;Slide 16&quot;/&gt;&lt;property id=&quot;20307&quot; value=&quot;270&quot;/&gt;&lt;/object&gt;&lt;object type=&quot;3&quot; unique_id=&quot;13060&quot;&gt;&lt;property id=&quot;20148&quot; value=&quot;5&quot;/&gt;&lt;property id=&quot;20300&quot; value=&quot;Slide 17&quot;/&gt;&lt;property id=&quot;20307&quot; value=&quot;297&quot;/&gt;&lt;/object&gt;&lt;object type=&quot;3&quot; unique_id=&quot;13061&quot;&gt;&lt;property id=&quot;20148&quot; value=&quot;5&quot;/&gt;&lt;property id=&quot;20300&quot; value=&quot;Slide 18&quot;/&gt;&lt;property id=&quot;20307&quot; value=&quot;298&quot;/&gt;&lt;/object&gt;&lt;object type=&quot;3&quot; unique_id=&quot;13062&quot;&gt;&lt;property id=&quot;20148&quot; value=&quot;5&quot;/&gt;&lt;property id=&quot;20300&quot; value=&quot;Slide 19&quot;/&gt;&lt;property id=&quot;20307&quot; value=&quot;299&quot;/&gt;&lt;/object&gt;&lt;object type=&quot;3&quot; unique_id=&quot;13063&quot;&gt;&lt;property id=&quot;20148&quot; value=&quot;5&quot;/&gt;&lt;property id=&quot;20300&quot; value=&quot;Slide 20&quot;/&gt;&lt;property id=&quot;20307&quot; value=&quot;30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714</Words>
  <Application>Microsoft Office PowerPoint</Application>
  <PresentationFormat>On-screen Show (4:3)</PresentationFormat>
  <Paragraphs>127</Paragraphs>
  <Slides>20</Slides>
  <Notes>0</Notes>
  <HiddenSlides>0</HiddenSlides>
  <MMClips>8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.VnBahamasBH</vt:lpstr>
      <vt:lpstr>.VnTime</vt:lpstr>
      <vt:lpstr>Times New Roman</vt:lpstr>
      <vt:lpstr>Default Design</vt:lpstr>
      <vt:lpstr>Microsoft PowerPoint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AutoBVT</cp:lastModifiedBy>
  <cp:revision>44</cp:revision>
  <dcterms:created xsi:type="dcterms:W3CDTF">2011-12-07T14:35:16Z</dcterms:created>
  <dcterms:modified xsi:type="dcterms:W3CDTF">2016-01-22T06:24:07Z</dcterms:modified>
</cp:coreProperties>
</file>